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2015/06/11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266700" y="330200"/>
            <a:ext cx="8610600" cy="863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情報工学通論　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回レポート課題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31236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ja-JP" altLang="en-US" sz="2400" dirty="0" smtClean="0"/>
              <a:t>研究分野紹介</a:t>
            </a:r>
            <a:r>
              <a:rPr lang="en-US" altLang="ja-JP" sz="2400" dirty="0" smtClean="0"/>
              <a:t>6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の中から１つを選んで，その研究分野について講義での説明を要約し，自分で調べた結果を付け加えた上で，自分なりに考察したことを，次ページの「課題レポートの構成」に従って論述せよ．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</a:pPr>
            <a:r>
              <a:rPr lang="ja-JP" altLang="en-US" sz="2400" dirty="0" smtClean="0"/>
              <a:t>提出日：　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21</a:t>
            </a:r>
            <a:r>
              <a:rPr lang="ja-JP" altLang="en-US" sz="2400" dirty="0" smtClean="0"/>
              <a:t>日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火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講義終了後から</a:t>
            </a:r>
            <a:r>
              <a:rPr lang="en-US" altLang="ja-JP" sz="2400" dirty="0"/>
              <a:t>7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24</a:t>
            </a:r>
            <a:r>
              <a:rPr lang="ja-JP" altLang="en-US" sz="2400" dirty="0" smtClean="0"/>
              <a:t>日（金）</a:t>
            </a:r>
            <a:r>
              <a:rPr lang="en-US" altLang="ja-JP" sz="2400" dirty="0" smtClean="0"/>
              <a:t>15:30</a:t>
            </a:r>
            <a:r>
              <a:rPr lang="ja-JP" altLang="en-US" sz="2400" dirty="0" smtClean="0"/>
              <a:t>まで</a:t>
            </a:r>
            <a:endParaRPr lang="en-US" altLang="ja-JP" sz="2400" dirty="0" smtClean="0"/>
          </a:p>
          <a:p>
            <a:pPr>
              <a:spcBef>
                <a:spcPts val="1200"/>
              </a:spcBef>
            </a:pPr>
            <a:r>
              <a:rPr lang="ja-JP" altLang="en-US" sz="2400" dirty="0" smtClean="0"/>
              <a:t>提出場所：　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号館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階レポート</a:t>
            </a:r>
            <a:r>
              <a:rPr lang="en-US" altLang="ja-JP" sz="2400" dirty="0" smtClean="0"/>
              <a:t>BOX</a:t>
            </a:r>
          </a:p>
          <a:p>
            <a:pPr>
              <a:spcBef>
                <a:spcPts val="1200"/>
              </a:spcBef>
            </a:pPr>
            <a:r>
              <a:rPr lang="ja-JP" altLang="en-US" sz="2400" dirty="0" smtClean="0"/>
              <a:t>本レポート</a:t>
            </a:r>
            <a:r>
              <a:rPr lang="ja-JP" altLang="en-US" sz="2400" dirty="0" smtClean="0"/>
              <a:t>は，</a:t>
            </a:r>
            <a:r>
              <a:rPr lang="en-US" altLang="ja-JP" sz="2400" dirty="0" smtClean="0"/>
              <a:t>Microsoft Word</a:t>
            </a:r>
            <a:r>
              <a:rPr lang="ja-JP" altLang="en-US" sz="2400" dirty="0" smtClean="0"/>
              <a:t> を用いて指定された書式（原稿用紙の書式）で作成すること．手書きは不可</a:t>
            </a:r>
            <a:r>
              <a:rPr lang="ja-JP" altLang="en-US" sz="2400" dirty="0" smtClean="0"/>
              <a:t>．</a:t>
            </a:r>
            <a:endParaRPr lang="en-US" altLang="ja-JP" sz="2400" dirty="0"/>
          </a:p>
          <a:p>
            <a:pPr>
              <a:spcBef>
                <a:spcPts val="1200"/>
              </a:spcBef>
            </a:pPr>
            <a:r>
              <a:rPr lang="en-US" altLang="ja-JP" sz="2400" dirty="0" smtClean="0"/>
              <a:t>A4</a:t>
            </a:r>
            <a:r>
              <a:rPr lang="ja-JP" altLang="en-US" sz="2400" dirty="0" smtClean="0"/>
              <a:t>の紙に両面印刷し、左上をホッチキスで止めて提出する．</a:t>
            </a:r>
            <a:endParaRPr lang="en-US" altLang="ja-JP" sz="2400" dirty="0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71C02-D37B-47C0-9DC7-73DE92BC43BB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1269" name="テキスト ボックス 4"/>
          <p:cNvSpPr txBox="1">
            <a:spLocks noChangeArrowheads="1"/>
          </p:cNvSpPr>
          <p:nvPr/>
        </p:nvSpPr>
        <p:spPr bwMode="auto">
          <a:xfrm>
            <a:off x="827584" y="5373216"/>
            <a:ext cx="728980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/>
              <a:t>指定されたレポートの構成、字数制限を守っているか、参考文献に</a:t>
            </a:r>
            <a:r>
              <a:rPr lang="en-US" altLang="ja-JP" sz="2200"/>
              <a:t>web page</a:t>
            </a:r>
            <a:r>
              <a:rPr lang="ja-JP" altLang="en-US" sz="2200"/>
              <a:t>以外の文献が入っているかどうかは採点においてチェックされ、従っていない場合減点対象となる。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635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課題レポートの構成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723900" y="952500"/>
            <a:ext cx="7912100" cy="5816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dirty="0" smtClean="0"/>
              <a:t>タイトル，学籍番号，氏名，提出日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１．序論： どの研究分野を選んだか，およびその理由．レポートで論じるテーマへの導入．（</a:t>
            </a:r>
            <a:r>
              <a:rPr lang="en-US" altLang="ja-JP" sz="2400" dirty="0" smtClean="0"/>
              <a:t>200</a:t>
            </a:r>
            <a:r>
              <a:rPr lang="ja-JP" altLang="en-US" sz="2400" dirty="0" smtClean="0"/>
              <a:t>字以上</a:t>
            </a:r>
            <a:r>
              <a:rPr lang="en-US" altLang="ja-JP" sz="2400" dirty="0" smtClean="0"/>
              <a:t>400</a:t>
            </a:r>
            <a:r>
              <a:rPr lang="ja-JP" altLang="en-US" sz="2400" dirty="0" smtClean="0"/>
              <a:t>字以内）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２．講義の要約（</a:t>
            </a:r>
            <a:r>
              <a:rPr lang="en-US" altLang="ja-JP" sz="2400" dirty="0" smtClean="0"/>
              <a:t>300</a:t>
            </a:r>
            <a:r>
              <a:rPr lang="ja-JP" altLang="en-US" sz="2400" dirty="0" smtClean="0"/>
              <a:t>字以上</a:t>
            </a:r>
            <a:r>
              <a:rPr lang="en-US" altLang="ja-JP" sz="2400" dirty="0" smtClean="0"/>
              <a:t>400</a:t>
            </a:r>
            <a:r>
              <a:rPr lang="ja-JP" altLang="en-US" sz="2400" dirty="0" smtClean="0"/>
              <a:t>字以内）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３．調査結果： どんな目的を持って何について調査したのか．</a:t>
            </a:r>
            <a:endParaRPr lang="en-US" altLang="ja-JP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/>
              <a:t>　　　　　　その結果わかったこと．（</a:t>
            </a:r>
            <a:r>
              <a:rPr lang="en-US" altLang="ja-JP" sz="2400" dirty="0" smtClean="0"/>
              <a:t>800</a:t>
            </a:r>
            <a:r>
              <a:rPr lang="ja-JP" altLang="en-US" sz="2400" dirty="0" smtClean="0"/>
              <a:t>字以上</a:t>
            </a:r>
            <a:r>
              <a:rPr lang="en-US" altLang="ja-JP" sz="2400" dirty="0" smtClean="0"/>
              <a:t>1200</a:t>
            </a:r>
            <a:r>
              <a:rPr lang="ja-JP" altLang="en-US" sz="2400" dirty="0" smtClean="0"/>
              <a:t>字以内）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４．考察： 講義の内容と調査結果を踏まえて自分で</a:t>
            </a:r>
            <a:endParaRPr lang="en-US" altLang="ja-JP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/>
              <a:t>　　　　　　考えたこと（感想は不可）（</a:t>
            </a:r>
            <a:r>
              <a:rPr lang="en-US" altLang="ja-JP" sz="2400" dirty="0" smtClean="0"/>
              <a:t>300</a:t>
            </a:r>
            <a:r>
              <a:rPr lang="ja-JP" altLang="en-US" sz="2400" dirty="0" smtClean="0"/>
              <a:t>字以上</a:t>
            </a:r>
            <a:r>
              <a:rPr lang="en-US" altLang="ja-JP" sz="2400" dirty="0" smtClean="0"/>
              <a:t>400</a:t>
            </a:r>
            <a:r>
              <a:rPr lang="ja-JP" altLang="en-US" sz="2400" dirty="0" smtClean="0"/>
              <a:t>字以内）</a:t>
            </a:r>
            <a:endParaRPr lang="en-US" altLang="ja-JP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※ </a:t>
            </a:r>
            <a:r>
              <a:rPr lang="ja-JP" altLang="en-US" sz="2000" dirty="0" smtClean="0"/>
              <a:t>考察では，自分が今後学びたいことや，社会に出て</a:t>
            </a:r>
            <a:endParaRPr lang="en-US" altLang="ja-JP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/>
              <a:t>　　　　 からやりたいこと，行動計画等と関連付けるのもよい</a:t>
            </a:r>
            <a:endParaRPr lang="en-US" altLang="ja-JP" sz="20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５．結論： レポートのまとめ（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字以上</a:t>
            </a:r>
            <a:r>
              <a:rPr lang="en-US" altLang="ja-JP" sz="2400" dirty="0" smtClean="0"/>
              <a:t>200</a:t>
            </a:r>
            <a:r>
              <a:rPr lang="ja-JP" altLang="en-US" sz="2400" dirty="0" smtClean="0"/>
              <a:t>字以内）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参考文献 （</a:t>
            </a:r>
            <a:r>
              <a:rPr lang="en-US" altLang="ja-JP" sz="2400" dirty="0" smtClean="0"/>
              <a:t>web page</a:t>
            </a:r>
            <a:r>
              <a:rPr lang="ja-JP" altLang="en-US" sz="2400" dirty="0" smtClean="0"/>
              <a:t>以外の文献を１つ以上入れる）</a:t>
            </a:r>
            <a:endParaRPr lang="en-US" altLang="ja-JP" sz="2400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/>
              <a:t>図、表、数式は別途作成、印刷し、ここに入れる．</a:t>
            </a:r>
            <a:endParaRPr lang="en-US" altLang="ja-JP" sz="2400" dirty="0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D6E38-F535-4E9A-8678-EA1526F54E5C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180</Words>
  <Application>Microsoft Macintosh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情報工学通論　第2回レポート課題</vt:lpstr>
      <vt:lpstr>課題レポートの構成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情報工学通論　第２回レポート課題</dc:title>
  <dc:creator>sasano</dc:creator>
  <cp:lastModifiedBy>Isao Sasano</cp:lastModifiedBy>
  <cp:revision>10</cp:revision>
  <dcterms:created xsi:type="dcterms:W3CDTF">2011-06-22T07:40:50Z</dcterms:created>
  <dcterms:modified xsi:type="dcterms:W3CDTF">2015-06-11T08:07:32Z</dcterms:modified>
</cp:coreProperties>
</file>