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0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/>
              <a:t>8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000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char 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の宣言のもとで、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</a:t>
            </a:r>
            <a:r>
              <a:rPr lang="ja-JP" altLang="en-US" dirty="0">
                <a:latin typeface="Arial" charset="0"/>
                <a:ea typeface="ＭＳ Ｐゴシック" charset="0"/>
              </a:rPr>
              <a:t>はどういう型を持つか。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となり、一番外側の</a:t>
            </a:r>
            <a:r>
              <a:rPr lang="en-US" altLang="ja-JP" dirty="0">
                <a:latin typeface="Arial" charset="0"/>
                <a:ea typeface="ＭＳ Ｐゴシック" charset="0"/>
              </a:rPr>
              <a:t>[3]</a:t>
            </a:r>
            <a:r>
              <a:rPr lang="ja-JP" altLang="en-US" dirty="0">
                <a:latin typeface="Arial" charset="0"/>
                <a:ea typeface="ＭＳ Ｐゴシック" charset="0"/>
              </a:rPr>
              <a:t>を取り除いて、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[2] 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推論規則</a:t>
            </a: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e</a:t>
            </a:r>
            <a:r>
              <a:rPr lang="ja-JP" altLang="en-US" sz="3200" b="0" dirty="0">
                <a:ea typeface="ＭＳ Ｐゴシック" pitchFamily="80" charset="-128"/>
                <a:cs typeface="+mn-cs"/>
              </a:rPr>
              <a:t>は式、</a:t>
            </a:r>
            <a:r>
              <a:rPr lang="en-US" altLang="ja-JP" sz="3200" b="0" kern="0" dirty="0">
                <a:ea typeface="ＭＳ Ｐゴシック" pitchFamily="80" charset="-128"/>
                <a:cs typeface="+mn-cs"/>
                <a:sym typeface="Symbol"/>
              </a:rPr>
              <a:t> </a:t>
            </a:r>
            <a:r>
              <a:rPr lang="ja-JP" altLang="en-US" sz="3200" b="0" kern="0" dirty="0">
                <a:ea typeface="ＭＳ Ｐゴシック" pitchFamily="80" charset="-128"/>
                <a:cs typeface="+mn-cs"/>
                <a:sym typeface="Symbol"/>
              </a:rPr>
              <a:t>は型を表すメタ変数（説明のための変数）。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357313" y="3357563"/>
            <a:ext cx="4660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0 </a:t>
            </a:r>
            <a:r>
              <a:rPr lang="en-US" altLang="ja-JP" sz="3200" b="0">
                <a:sym typeface="Symbol" charset="0"/>
              </a:rPr>
              <a:t></a:t>
            </a:r>
            <a:r>
              <a:rPr lang="en-US" altLang="ja-JP" sz="3200" b="0"/>
              <a:t> i &lt; n, n </a:t>
            </a:r>
            <a:r>
              <a:rPr lang="ja-JP" altLang="en-US" sz="3200" b="0"/>
              <a:t>は正の整数。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59258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の型は、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であった（練習問題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4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参照）。これ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で以下のようにして導く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455688" y="4563145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455688" y="5040982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[3]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は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型である。これ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以下の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よ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うに導くことができる。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配列型について</a:t>
            </a: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配列型について、以下の推論規則を追加。</a:t>
            </a:r>
            <a:endParaRPr lang="en-US" altLang="ja-JP" sz="280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ここで、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dirty="0">
                <a:ea typeface="ＭＳ Ｐゴシック" pitchFamily="80" charset="-128"/>
                <a:cs typeface="+mn-cs"/>
                <a:sym typeface="Symbol" pitchFamily="18" charset="2"/>
              </a:rPr>
              <a:t>は、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*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かつ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は左辺値（アドレス）を持たないことを表すものとする。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/>
              <a:t>この推論規則は、一番外側が配列型であれば、それをポインタ型に変更してもよいということを表している。</a:t>
            </a:r>
            <a:endParaRPr lang="en-US" altLang="ja-JP" sz="28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ja-JP" altLang="en-US" dirty="0" smtClean="0"/>
              <a:t>型付き言語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ja-JP" altLang="en-US" dirty="0" smtClean="0"/>
              <a:t>静的型付き言語</a:t>
            </a:r>
            <a:r>
              <a:rPr lang="en-US" altLang="ja-JP" dirty="0" smtClean="0"/>
              <a:t>(statically typed language)</a:t>
            </a:r>
          </a:p>
          <a:p>
            <a:pPr lvl="1"/>
            <a:r>
              <a:rPr lang="ja-JP" altLang="en-US" dirty="0" smtClean="0"/>
              <a:t>コンパイル時に型の整合性を検査する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C, Java, Pascal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kumimoji="1" lang="ja-JP" altLang="en-US" dirty="0" smtClean="0"/>
              <a:t>動的型付き言語</a:t>
            </a:r>
            <a:r>
              <a:rPr kumimoji="1" lang="en-US" altLang="ja-JP" dirty="0" smtClean="0"/>
              <a:t>(dynamically typed language)</a:t>
            </a:r>
          </a:p>
          <a:p>
            <a:pPr lvl="1"/>
            <a:r>
              <a:rPr lang="ja-JP" altLang="en-US" dirty="0" smtClean="0"/>
              <a:t>実行時に型の整合性を検査する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</a:t>
            </a:r>
            <a:r>
              <a:rPr lang="ja-JP" altLang="en-US" dirty="0" smtClean="0"/>
              <a:t>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>
                <a:latin typeface="Arial" charset="0"/>
                <a:ea typeface="ＭＳ Ｐゴシック" charset="0"/>
              </a:rPr>
              <a:t>= 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について、以下の推論規則を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400175" y="3071813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500063" y="4071938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 dirty="0"/>
              <a:t>ただし、</a:t>
            </a:r>
            <a:r>
              <a:rPr lang="en-US" altLang="ja-JP" sz="2800" b="0" dirty="0"/>
              <a:t>e</a:t>
            </a:r>
            <a:r>
              <a:rPr lang="ja-JP" altLang="en-US" sz="2800" b="0" dirty="0"/>
              <a:t>は左辺値を持つ式であり、かつ定数では</a:t>
            </a:r>
            <a:r>
              <a:rPr lang="ja-JP" altLang="en-US" sz="2800" b="0" dirty="0" smtClean="0"/>
              <a:t>ない（宣言に</a:t>
            </a:r>
            <a:r>
              <a:rPr lang="en-US" altLang="ja-JP" sz="2800" b="0" dirty="0" err="1" smtClean="0"/>
              <a:t>const</a:t>
            </a:r>
            <a:r>
              <a:rPr lang="ja-JP" altLang="en-US" sz="2800" b="0" dirty="0" smtClean="0"/>
              <a:t>修飾子がついている変数ではない）。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演算子</a:t>
            </a:r>
            <a:r>
              <a:rPr lang="en-US" altLang="ja-JP">
                <a:latin typeface="Arial" charset="0"/>
                <a:ea typeface="ＭＳ Ｐゴシック" charset="0"/>
              </a:rPr>
              <a:t>&amp;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演算子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63" y="4201269"/>
            <a:ext cx="8072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ただし、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の一番右側（一番外側）は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ではない。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57188" y="246771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57188" y="3058269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57513" y="248676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43200" y="3058269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57825" y="2486769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43513" y="3058269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最初の例</a:t>
            </a: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型について整合性があること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を以下のようにして確認できる。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42528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485390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42540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490311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35396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注意事項</a:t>
            </a: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082081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実際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では、関数に引数がある。その他、構造体、共用体など、今回扱っていない構文がある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では共用体の型はチェックしない。中にどの型のデータが入っているかはプログラマが認識していなければならない。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型とは</a:t>
            </a: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ja-JP" altLang="en-US">
                <a:latin typeface="Arial" charset="0"/>
                <a:ea typeface="ＭＳ Ｐゴシック" charset="0"/>
              </a:rPr>
              <a:t>（例）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int f ( ) {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int x,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}</a:t>
            </a:r>
            <a:endParaRPr lang="ja-JP" altLang="en-US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786188" y="2500313"/>
            <a:ext cx="4572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 smtClean="0"/>
              <a:t>静的型付き</a:t>
            </a:r>
            <a:r>
              <a:rPr lang="ja-JP" altLang="en-US" sz="2800" b="0" dirty="0"/>
              <a:t>言語のプログラムは</a:t>
            </a:r>
            <a:r>
              <a:rPr lang="ja-JP" altLang="en-US" sz="2800" b="0" dirty="0" smtClean="0"/>
              <a:t>、コンパイル時に型</a:t>
            </a:r>
            <a:r>
              <a:rPr lang="ja-JP" altLang="en-US" sz="2800" b="0" dirty="0"/>
              <a:t>について整合性がとれている必要がある。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ja-JP" altLang="en-US" dirty="0" smtClean="0">
                <a:latin typeface="Arial" charset="0"/>
                <a:ea typeface="ＭＳ Ｐゴシック" charset="0"/>
              </a:rPr>
              <a:t>型検査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コンパイル時に、型について（その言語で定められた基準で）整合性がとれているかどうかを検査する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プログラムの正当性を部分的に示すことに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なる。（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実行時のエラーを減少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させる。）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型情報は静的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意味（実行しなくても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分かる情報）であり、型検査は静的意味の解析の一種。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型検査はコンパイラの中で、構文解析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より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のフェーズで行う。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（例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この宣言では、変数</a:t>
            </a:r>
            <a:r>
              <a:rPr lang="en-US" altLang="ja-JP" dirty="0">
                <a:latin typeface="Arial" charset="0"/>
                <a:ea typeface="ＭＳ Ｐゴシック" charset="0"/>
              </a:rPr>
              <a:t>a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型の配列（要素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数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13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ja-JP" altLang="en-US" dirty="0">
                <a:latin typeface="Arial" charset="0"/>
                <a:ea typeface="ＭＳ Ｐゴシック" charset="0"/>
              </a:rPr>
              <a:t>へのポインタ型であることを示す。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型になる。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例えば、式</a:t>
            </a:r>
            <a:r>
              <a:rPr lang="en-US" altLang="ja-JP" dirty="0">
                <a:latin typeface="Arial" charset="0"/>
                <a:ea typeface="ＭＳ Ｐゴシック" charset="0"/>
              </a:rPr>
              <a:t>(* a) [0] 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型である。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54461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（例）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と宣言されているとき、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は型について整合性のある代入式である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このような型の整合性のチェックの仕組みの基礎を学習する。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（参考）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この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代入式の実行後に等式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が成立する。これ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は、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= *b = *(&amp;b[0]) = b[0]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 j 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をつければ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得られる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（等式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a=b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の両辺に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*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をつけて得られる）。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はコンパイル時に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&amp;b[0]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に置き換えられる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の意味は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？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内側から順番に優先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順位（次ページ記載）にしたがって読んでいき、最後に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char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を読む。すると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。これを逆順にすると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となる。これを型の後置記法と呼ぶことにする（一般に通用する用語ではない）。これを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x :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の後に書いた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x 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を型の後置記法による宣言と呼ぶことにする。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優先順位</a:t>
            </a: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/>
              <a:t>優先順位は、高い順に</a:t>
            </a:r>
            <a:r>
              <a:rPr lang="en-US" altLang="ja-JP" sz="2800" b="0" dirty="0"/>
              <a:t>( ), [ ], * </a:t>
            </a:r>
            <a:r>
              <a:rPr lang="ja-JP" altLang="en-US" sz="2800" b="0" dirty="0"/>
              <a:t>である。宣言されている変数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からこの優先順位に従って読んでいけばよいが、優先順位の括弧がついている場合は順番は</a:t>
            </a:r>
            <a:r>
              <a:rPr lang="ja-JP" altLang="en-US" sz="2800" b="0"/>
              <a:t>変わる</a:t>
            </a:r>
            <a:r>
              <a:rPr lang="ja-JP" altLang="en-US" sz="2800" b="0" smtClean="0"/>
              <a:t>。前ページ</a:t>
            </a:r>
            <a:r>
              <a:rPr lang="ja-JP" altLang="en-US" sz="2800" b="0" dirty="0" smtClean="0"/>
              <a:t>の変数宣言の例</a:t>
            </a:r>
            <a:endParaRPr lang="en-US" altLang="ja-JP" sz="2800" b="0" dirty="0" smtClean="0"/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ja-JP" altLang="en-US" sz="2800" b="0" dirty="0" smtClean="0"/>
              <a:t>で優先</a:t>
            </a:r>
            <a:r>
              <a:rPr lang="ja-JP" altLang="en-US" sz="2800" b="0" dirty="0"/>
              <a:t>順位の</a:t>
            </a:r>
            <a:r>
              <a:rPr lang="ja-JP" altLang="en-US" sz="2800" b="0" dirty="0" smtClean="0"/>
              <a:t>括弧は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ja-JP" altLang="en-US" sz="2800" b="0" dirty="0" smtClean="0"/>
              <a:t>の太字の部分である。</a:t>
            </a:r>
            <a:r>
              <a:rPr lang="ja-JP" altLang="en-US" sz="2800" b="0" dirty="0"/>
              <a:t>内側（宣言されている変数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）から順番に優先順位に従って読むと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と</a:t>
            </a:r>
            <a:r>
              <a:rPr lang="ja-JP" altLang="en-US" sz="2800" b="0" dirty="0"/>
              <a:t>なる</a:t>
            </a:r>
            <a:r>
              <a:rPr lang="ja-JP" altLang="en-US" sz="2800" b="0" dirty="0" smtClean="0"/>
              <a:t>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1664</Words>
  <Application>Microsoft Macintosh PowerPoint</Application>
  <PresentationFormat>画面に合わせる (4:3)</PresentationFormat>
  <Paragraphs>154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プログラミング言語論</vt:lpstr>
      <vt:lpstr>型付き言語</vt:lpstr>
      <vt:lpstr>型とは</vt:lpstr>
      <vt:lpstr>型検査</vt:lpstr>
      <vt:lpstr>C言語の変数宣言について</vt:lpstr>
      <vt:lpstr>C言語の変数宣言について</vt:lpstr>
      <vt:lpstr>C言語の変数宣言について</vt:lpstr>
      <vt:lpstr>優先順位</vt:lpstr>
      <vt:lpstr>練習問題1</vt:lpstr>
      <vt:lpstr>練習問題2</vt:lpstr>
      <vt:lpstr>練習問題3</vt:lpstr>
      <vt:lpstr>例</vt:lpstr>
      <vt:lpstr>練習問題4</vt:lpstr>
      <vt:lpstr>推論規則</vt:lpstr>
      <vt:lpstr>例</vt:lpstr>
      <vt:lpstr>例</vt:lpstr>
      <vt:lpstr>練習問題5</vt:lpstr>
      <vt:lpstr>練習問題6</vt:lpstr>
      <vt:lpstr>配列型について</vt:lpstr>
      <vt:lpstr>代入演算子 = について</vt:lpstr>
      <vt:lpstr>演算子&amp;について</vt:lpstr>
      <vt:lpstr>最初の例</vt:lpstr>
      <vt:lpstr>注意事項</vt:lpstr>
      <vt:lpstr>練習問題7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426</cp:revision>
  <dcterms:created xsi:type="dcterms:W3CDTF">2006-11-28T12:30:10Z</dcterms:created>
  <dcterms:modified xsi:type="dcterms:W3CDTF">2018-11-21T08:20:03Z</dcterms:modified>
</cp:coreProperties>
</file>