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44" d="100"/>
          <a:sy n="144" d="100"/>
        </p:scale>
        <p:origin x="-9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18/09/06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18/09/06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18/09/06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en-US" dirty="0" smtClean="0"/>
              <a:t>抽象化機構</a:t>
            </a:r>
            <a:endParaRPr lang="en-US" altLang="ja-JP" dirty="0" smtClean="0"/>
          </a:p>
          <a:p>
            <a:pPr lvl="1"/>
            <a:r>
              <a:rPr lang="ja-JP" altLang="en-US" dirty="0" smtClean="0"/>
              <a:t>（例</a:t>
            </a:r>
            <a:r>
              <a:rPr lang="en-US" altLang="ja-JP" dirty="0" smtClean="0"/>
              <a:t>1</a:t>
            </a:r>
            <a:r>
              <a:rPr lang="ja-JP" altLang="en-US" dirty="0" smtClean="0"/>
              <a:t>）命令型言語における変数</a:t>
            </a:r>
            <a:endParaRPr lang="en-US" altLang="ja-JP" dirty="0" smtClean="0"/>
          </a:p>
          <a:p>
            <a:pPr lvl="2"/>
            <a:r>
              <a:rPr lang="ja-JP" altLang="en-US" dirty="0" smtClean="0"/>
              <a:t>メモリ番地を抽象化している</a:t>
            </a:r>
            <a:endParaRPr lang="en-US" altLang="ja-JP" dirty="0" smtClean="0"/>
          </a:p>
          <a:p>
            <a:pPr lvl="2"/>
            <a:r>
              <a:rPr lang="ja-JP" altLang="en-US" dirty="0" smtClean="0"/>
              <a:t>コンパイル時、実行時にメモリ番地へ具体化される</a:t>
            </a:r>
            <a:endParaRPr lang="en-US" altLang="ja-JP" dirty="0" smtClean="0"/>
          </a:p>
          <a:p>
            <a:pPr lvl="1"/>
            <a:r>
              <a:rPr lang="ja-JP" altLang="en-US" dirty="0" smtClean="0"/>
              <a:t>（例</a:t>
            </a:r>
            <a:r>
              <a:rPr lang="en-US" altLang="ja-JP" dirty="0" smtClean="0"/>
              <a:t>2</a:t>
            </a:r>
            <a:r>
              <a:rPr lang="ja-JP" altLang="en-US" dirty="0" smtClean="0"/>
              <a:t>）命令型言語における関数</a:t>
            </a:r>
            <a:endParaRPr lang="en-US" altLang="ja-JP" dirty="0" smtClean="0"/>
          </a:p>
          <a:p>
            <a:pPr lvl="2"/>
            <a:r>
              <a:rPr lang="ja-JP" altLang="en-US" dirty="0" smtClean="0"/>
              <a:t>計算パターンを抽象化している</a:t>
            </a:r>
            <a:endParaRPr lang="en-US" altLang="ja-JP" dirty="0" smtClean="0"/>
          </a:p>
          <a:p>
            <a:pPr lvl="2"/>
            <a:r>
              <a:rPr lang="ja-JP" altLang="en-US" dirty="0" smtClean="0"/>
              <a:t>関数呼び出しにより具体化（仮引数に実引数の値を代入）</a:t>
            </a:r>
            <a:endParaRPr lang="en-US" altLang="ja-JP" dirty="0" smtClean="0"/>
          </a:p>
          <a:p>
            <a:pPr lvl="1"/>
            <a:r>
              <a:rPr lang="ja-JP" altLang="en-US" dirty="0" smtClean="0"/>
              <a:t>（例</a:t>
            </a:r>
            <a:r>
              <a:rPr lang="en-US" altLang="ja-JP" dirty="0" smtClean="0"/>
              <a:t>3</a:t>
            </a:r>
            <a:r>
              <a:rPr lang="ja-JP" altLang="en-US" dirty="0" smtClean="0"/>
              <a:t>）</a:t>
            </a:r>
            <a:r>
              <a:rPr lang="en-US" altLang="ja-JP" dirty="0" smtClean="0"/>
              <a:t>[</a:t>
            </a:r>
            <a:r>
              <a:rPr lang="ja-JP" altLang="en-US" dirty="0" smtClean="0"/>
              <a:t>参考</a:t>
            </a:r>
            <a:r>
              <a:rPr lang="en-US" altLang="ja-JP" dirty="0" smtClean="0"/>
              <a:t>] </a:t>
            </a:r>
            <a:r>
              <a:rPr lang="ja-JP" altLang="en-US" dirty="0" smtClean="0"/>
              <a:t>関数型言語における多相型</a:t>
            </a:r>
            <a:endParaRPr lang="en-US" altLang="ja-JP" dirty="0" smtClean="0"/>
          </a:p>
          <a:p>
            <a:pPr lvl="2"/>
            <a:r>
              <a:rPr lang="ja-JP" altLang="en-US" dirty="0" smtClean="0"/>
              <a:t>型を抽象化、具体化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コンパイル時に構文エラー、型エラーを検出</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a:t>
            </a:r>
            <a:r>
              <a:rPr lang="en-US" altLang="ja-JP" dirty="0" smtClean="0"/>
              <a:t>12</a:t>
            </a:r>
            <a:r>
              <a:rPr kumimoji="1" lang="ja-JP" altLang="en-US" dirty="0" smtClean="0"/>
              <a:t>回、中間試験、期末試験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en-US" altLang="ja-JP" sz="2800" dirty="0" smtClean="0"/>
              <a:t>SA</a:t>
            </a:r>
            <a:r>
              <a:rPr lang="ja-JP" altLang="en-US" sz="2800" dirty="0" smtClean="0"/>
              <a:t>（教育補助アルバイト）</a:t>
            </a:r>
            <a:r>
              <a:rPr lang="en-US" altLang="ja-JP" sz="2800" dirty="0" smtClean="0"/>
              <a:t> </a:t>
            </a:r>
            <a:r>
              <a:rPr lang="ja-JP" altLang="en-US" sz="2800" dirty="0" smtClean="0"/>
              <a:t>小西良</a:t>
            </a:r>
            <a:r>
              <a:rPr lang="ja-JP" altLang="en-US" sz="2800" dirty="0"/>
              <a:t>輔</a:t>
            </a:r>
            <a:r>
              <a:rPr lang="ja-JP" altLang="en-US" sz="2800" dirty="0" smtClean="0"/>
              <a:t>（篠埜研</a:t>
            </a:r>
            <a:r>
              <a:rPr lang="en-US" altLang="ja-JP" sz="2800" dirty="0" smtClean="0"/>
              <a:t>M2</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762</TotalTime>
  <Words>1876</Words>
  <Application>Microsoft Macintosh PowerPoint</Application>
  <PresentationFormat>画面に合わせる (4:3)</PresentationFormat>
  <Paragraphs>193</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395</cp:revision>
  <dcterms:created xsi:type="dcterms:W3CDTF">2009-09-11T09:19:03Z</dcterms:created>
  <dcterms:modified xsi:type="dcterms:W3CDTF">2018-09-06T05:08:13Z</dcterms:modified>
</cp:coreProperties>
</file>