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0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8D0498-6983-C443-8A28-60C3D1101AB6}" type="slidenum">
              <a:rPr lang="en-US" altLang="ja-JP" sz="1200"/>
              <a:pPr/>
              <a:t>1</a:t>
            </a:fld>
            <a:endParaRPr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714500"/>
            <a:ext cx="7772400" cy="1354460"/>
          </a:xfrm>
        </p:spPr>
        <p:txBody>
          <a:bodyPr/>
          <a:lstStyle/>
          <a:p>
            <a:pPr eaLnBrk="1" hangingPunct="1"/>
            <a:r>
              <a:rPr lang="ja-JP" altLang="en-US" dirty="0">
                <a:latin typeface="Arial" charset="0"/>
                <a:ea typeface="ＭＳ Ｐゴシック" charset="0"/>
              </a:rPr>
              <a:t>プログラミング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言語論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/>
            </a:r>
            <a:br>
              <a:rPr lang="en-US" altLang="ja-JP" dirty="0" smtClean="0">
                <a:latin typeface="Arial" charset="0"/>
                <a:ea typeface="ＭＳ Ｐゴシック" charset="0"/>
              </a:rPr>
            </a:br>
            <a:r>
              <a:rPr lang="ja-JP" altLang="en-US" dirty="0" smtClean="0">
                <a:latin typeface="Arial" charset="0"/>
                <a:ea typeface="ＭＳ Ｐゴシック" charset="0"/>
              </a:rPr>
              <a:t>参考資料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3" y="4786313"/>
            <a:ext cx="5715000" cy="642937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情報工学科　篠埜　功</a:t>
            </a: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592263" y="3286125"/>
            <a:ext cx="55721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3200" b="0" dirty="0" smtClean="0"/>
              <a:t>第</a:t>
            </a:r>
            <a:r>
              <a:rPr lang="en-US" altLang="ja-JP" sz="3200" b="0" dirty="0"/>
              <a:t>8</a:t>
            </a:r>
            <a:r>
              <a:rPr lang="ja-JP" altLang="en-US" sz="3200" b="0" dirty="0" smtClean="0"/>
              <a:t>回</a:t>
            </a:r>
            <a:r>
              <a:rPr lang="ja-JP" altLang="en-US" sz="3200" b="0" dirty="0"/>
              <a:t>　型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772400" cy="676275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（参考）</a:t>
            </a:r>
          </a:p>
        </p:txBody>
      </p:sp>
      <p:sp>
        <p:nvSpPr>
          <p:cNvPr id="21506" name="正方形/長方形 3"/>
          <p:cNvSpPr>
            <a:spLocks noChangeArrowheads="1"/>
          </p:cNvSpPr>
          <p:nvPr/>
        </p:nvSpPr>
        <p:spPr bwMode="auto">
          <a:xfrm>
            <a:off x="755650" y="1341438"/>
            <a:ext cx="71294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800" b="0"/>
              <a:t>２次元配列に関し以下の等式が成立する。</a:t>
            </a:r>
            <a:endParaRPr lang="en-US" altLang="ja-JP" sz="2800" b="0"/>
          </a:p>
          <a:p>
            <a:r>
              <a:rPr lang="en-US" altLang="ja-JP" sz="2800" b="0"/>
              <a:t>  (1) &amp;b[ i ] + j = &amp;b[ i + j ]</a:t>
            </a:r>
          </a:p>
          <a:p>
            <a:r>
              <a:rPr lang="en-US" altLang="ja-JP" sz="2800" b="0"/>
              <a:t>  (2) &amp;b[ i ] [ j ] + k = &amp;b[ i ] [ j + k ]</a:t>
            </a:r>
          </a:p>
          <a:p>
            <a:r>
              <a:rPr lang="ja-JP" altLang="en-US" sz="2800" b="0"/>
              <a:t>（</a:t>
            </a:r>
            <a:r>
              <a:rPr lang="en-US" altLang="ja-JP" sz="2800" b="0"/>
              <a:t>i, j, k</a:t>
            </a:r>
            <a:r>
              <a:rPr lang="ja-JP" altLang="en-US" sz="2800" b="0"/>
              <a:t>は整数。）</a:t>
            </a:r>
            <a:endParaRPr lang="en-US" altLang="ja-JP" sz="2800" b="0"/>
          </a:p>
        </p:txBody>
      </p:sp>
      <p:sp>
        <p:nvSpPr>
          <p:cNvPr id="21507" name="テキスト ボックス 1"/>
          <p:cNvSpPr txBox="1">
            <a:spLocks noChangeArrowheads="1"/>
          </p:cNvSpPr>
          <p:nvPr/>
        </p:nvSpPr>
        <p:spPr bwMode="auto">
          <a:xfrm>
            <a:off x="467545" y="3284984"/>
            <a:ext cx="7920880" cy="310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/>
              <a:t>上記の</a:t>
            </a:r>
            <a:r>
              <a:rPr lang="ja-JP" altLang="en-US" sz="2800" b="0" dirty="0"/>
              <a:t>等式</a:t>
            </a:r>
            <a:r>
              <a:rPr lang="en-US" sz="2800" b="0" dirty="0"/>
              <a:t>は</a:t>
            </a:r>
            <a:r>
              <a:rPr lang="en-US" sz="2800" b="0" dirty="0" smtClean="0"/>
              <a:t>、</a:t>
            </a:r>
            <a:r>
              <a:rPr lang="en-US" altLang="ja-JP" sz="2800" b="0" dirty="0" smtClean="0"/>
              <a:t>e1 </a:t>
            </a:r>
            <a:r>
              <a:rPr lang="en-US" altLang="ja-JP" sz="2800" b="0" dirty="0"/>
              <a:t>[e2] = *(e1 + e2)  </a:t>
            </a:r>
            <a:r>
              <a:rPr lang="ja-JP" altLang="en-US" sz="2800" b="0" dirty="0" smtClean="0"/>
              <a:t>（</a:t>
            </a:r>
            <a:r>
              <a:rPr lang="en-US" altLang="ja-JP" sz="2800" b="0" dirty="0" smtClean="0"/>
              <a:t>syntax </a:t>
            </a:r>
            <a:r>
              <a:rPr lang="en-US" altLang="ja-JP" sz="2800" b="0" dirty="0"/>
              <a:t>sugar, </a:t>
            </a:r>
            <a:r>
              <a:rPr lang="ja-JP" altLang="en-US" sz="2800" b="0" dirty="0"/>
              <a:t>プロ</a:t>
            </a:r>
            <a:r>
              <a:rPr lang="ja-JP" altLang="en-US" sz="2800" b="0" dirty="0" smtClean="0"/>
              <a:t>入</a:t>
            </a:r>
            <a:r>
              <a:rPr lang="en-US" altLang="ja-JP" sz="2800" b="0" dirty="0" smtClean="0"/>
              <a:t>2</a:t>
            </a:r>
            <a:r>
              <a:rPr lang="ja-JP" altLang="en-US" sz="2800" b="0" dirty="0" smtClean="0"/>
              <a:t>で説明済）および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&amp;(*e) = e </a:t>
            </a:r>
            <a:r>
              <a:rPr lang="ja-JP" altLang="en-US" sz="2800" b="0" dirty="0"/>
              <a:t>（および</a:t>
            </a:r>
            <a:r>
              <a:rPr lang="en-US" altLang="ja-JP" sz="2800" b="0" dirty="0"/>
              <a:t>+</a:t>
            </a:r>
            <a:r>
              <a:rPr lang="ja-JP" altLang="en-US" sz="2800" b="0" dirty="0"/>
              <a:t>の結合性）から導かれる。</a:t>
            </a:r>
            <a:endParaRPr lang="en-US" altLang="ja-JP" sz="2800" b="0" dirty="0"/>
          </a:p>
          <a:p>
            <a:r>
              <a:rPr lang="en-US" altLang="ja-JP" sz="2800" b="0" dirty="0"/>
              <a:t>(1)</a:t>
            </a:r>
            <a:r>
              <a:rPr lang="ja-JP" altLang="en-US" sz="2800" b="0" dirty="0"/>
              <a:t>の左辺</a:t>
            </a:r>
            <a:r>
              <a:rPr lang="en-US" altLang="ja-JP" sz="2800" b="0" dirty="0"/>
              <a:t> 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)) + j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(1)</a:t>
            </a:r>
            <a:r>
              <a:rPr lang="ja-JP" altLang="en-US" sz="2800" b="0" dirty="0"/>
              <a:t>の右辺</a:t>
            </a:r>
            <a:r>
              <a:rPr lang="en-US" altLang="ja-JP" sz="2800" b="0" dirty="0"/>
              <a:t> 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j))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(2)</a:t>
            </a:r>
            <a:r>
              <a:rPr lang="ja-JP" altLang="en-US" sz="2800" b="0" dirty="0"/>
              <a:t>の左辺</a:t>
            </a:r>
            <a:r>
              <a:rPr lang="en-US" altLang="ja-JP" sz="2800" b="0" dirty="0"/>
              <a:t> 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j)) + k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  <a:p>
            <a:r>
              <a:rPr lang="en-US" altLang="ja-JP" sz="2800" b="0" dirty="0"/>
              <a:t>(2)</a:t>
            </a:r>
            <a:r>
              <a:rPr lang="ja-JP" altLang="en-US" sz="2800" b="0" dirty="0"/>
              <a:t>の右辺</a:t>
            </a:r>
            <a:r>
              <a:rPr lang="en-US" altLang="ja-JP" sz="2800" b="0" dirty="0"/>
              <a:t> 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k))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221</Words>
  <Application>Microsoft Macintosh PowerPoint</Application>
  <PresentationFormat>画面に合わせる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新しいプレゼンテーション</vt:lpstr>
      <vt:lpstr>プログラミング言語論 参考資料</vt:lpstr>
      <vt:lpstr>（参考）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419</cp:revision>
  <dcterms:created xsi:type="dcterms:W3CDTF">2006-11-28T12:30:10Z</dcterms:created>
  <dcterms:modified xsi:type="dcterms:W3CDTF">2017-09-17T15:33:06Z</dcterms:modified>
</cp:coreProperties>
</file>