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98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17/09/18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265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17/09/18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422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17/09/18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471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17/09/18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23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17/09/18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0499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17/09/18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450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17/09/18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843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17/09/18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637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17/09/18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008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17/09/18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3116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17/09/18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173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C0B91-4105-FC41-AF23-562AED5B73ED}" type="datetimeFigureOut">
              <a:rPr kumimoji="1" lang="ja-JP" altLang="en-US" smtClean="0"/>
              <a:t>17/09/18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0602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862316"/>
            <a:ext cx="7772400" cy="847019"/>
          </a:xfrm>
        </p:spPr>
        <p:txBody>
          <a:bodyPr/>
          <a:lstStyle/>
          <a:p>
            <a:r>
              <a:rPr kumimoji="1" lang="ja-JP" altLang="en-US" dirty="0" smtClean="0"/>
              <a:t>プログラミング言語論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373570" y="5116286"/>
            <a:ext cx="417398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情報工学科</a:t>
            </a:r>
            <a:r>
              <a:rPr kumimoji="1" lang="en-US" altLang="ja-JP" sz="3200" dirty="0" smtClean="0"/>
              <a:t>  </a:t>
            </a:r>
            <a:r>
              <a:rPr lang="ja-JP" altLang="en-US" sz="3200" dirty="0" smtClean="0"/>
              <a:t>篠埜　功</a:t>
            </a:r>
            <a:endParaRPr kumimoji="1" lang="ja-JP" altLang="en-US" sz="3200" dirty="0"/>
          </a:p>
        </p:txBody>
      </p:sp>
      <p:sp>
        <p:nvSpPr>
          <p:cNvPr id="3" name="正方形/長方形 2"/>
          <p:cNvSpPr/>
          <p:nvPr/>
        </p:nvSpPr>
        <p:spPr>
          <a:xfrm>
            <a:off x="1306495" y="3247675"/>
            <a:ext cx="6458018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3200" dirty="0"/>
              <a:t>第</a:t>
            </a:r>
            <a:r>
              <a:rPr lang="en-US" altLang="ja-JP" sz="3200" dirty="0" smtClean="0"/>
              <a:t>11</a:t>
            </a:r>
            <a:r>
              <a:rPr lang="ja-JP" altLang="en-US" sz="3200" dirty="0" smtClean="0"/>
              <a:t>回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論理型プログラミングの補足</a:t>
            </a:r>
            <a:endParaRPr lang="en-US" altLang="ja-JP" sz="3200" dirty="0" smtClean="0"/>
          </a:p>
          <a:p>
            <a:pPr algn="ctr"/>
            <a:r>
              <a:rPr lang="en-US" altLang="ja-JP" sz="3200" dirty="0"/>
              <a:t>p</a:t>
            </a:r>
            <a:r>
              <a:rPr lang="en-US" altLang="ja-JP" sz="3200" dirty="0" smtClean="0"/>
              <a:t>refix, suffix</a:t>
            </a:r>
            <a:r>
              <a:rPr lang="ja-JP" altLang="en-US" sz="3200" dirty="0" smtClean="0"/>
              <a:t>の定義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476626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Prefix, suffix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199" y="1600200"/>
            <a:ext cx="8469697" cy="1145419"/>
          </a:xfrm>
        </p:spPr>
        <p:txBody>
          <a:bodyPr>
            <a:normAutofit fontScale="92500"/>
          </a:bodyPr>
          <a:lstStyle/>
          <a:p>
            <a:r>
              <a:rPr lang="en-US" altLang="en-US" dirty="0" smtClean="0"/>
              <a:t>論理型プログラミングの講義資料のp.21</a:t>
            </a:r>
            <a:r>
              <a:rPr lang="ja-JP" altLang="en-US" dirty="0" smtClean="0"/>
              <a:t>の</a:t>
            </a:r>
            <a:r>
              <a:rPr lang="en-US" altLang="ja-JP" dirty="0" smtClean="0"/>
              <a:t>prefix, suffix</a:t>
            </a:r>
            <a:r>
              <a:rPr lang="ja-JP" altLang="en-US" dirty="0" smtClean="0"/>
              <a:t>は以下のように定義される述語である。</a:t>
            </a:r>
            <a:endParaRPr lang="en-US" altLang="ja-JP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51436" y="2745619"/>
            <a:ext cx="426333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prefix(X,Y) :- append(X,Z,Y).</a:t>
            </a:r>
          </a:p>
          <a:p>
            <a:r>
              <a:rPr kumimoji="1" lang="en-US" altLang="ja-JP" sz="2800" dirty="0"/>
              <a:t> </a:t>
            </a:r>
            <a:r>
              <a:rPr kumimoji="1" lang="en-US" altLang="ja-JP" sz="2800" dirty="0" smtClean="0"/>
              <a:t>suffix(X,Y) :- append(Z,X,Y).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10293" y="5579518"/>
            <a:ext cx="79521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（注）</a:t>
            </a:r>
            <a:r>
              <a:rPr lang="en-US" altLang="ja-JP" sz="2800" dirty="0" smtClean="0"/>
              <a:t>a</a:t>
            </a:r>
            <a:r>
              <a:rPr kumimoji="1" lang="en-US" altLang="ja-JP" sz="2800" dirty="0" smtClean="0"/>
              <a:t>ppend</a:t>
            </a:r>
            <a:r>
              <a:rPr kumimoji="1" lang="ja-JP" altLang="en-US" sz="2800" dirty="0" smtClean="0"/>
              <a:t>は、講義資料の</a:t>
            </a:r>
            <a:r>
              <a:rPr kumimoji="1" lang="en-US" altLang="ja-JP" sz="2800" dirty="0" smtClean="0"/>
              <a:t>p.6</a:t>
            </a:r>
            <a:r>
              <a:rPr kumimoji="1" lang="ja-JP" altLang="en-US" sz="2800" dirty="0" smtClean="0"/>
              <a:t>に定義されている述語である。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10293" y="3858973"/>
            <a:ext cx="76567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p</a:t>
            </a:r>
            <a:r>
              <a:rPr kumimoji="1" lang="en-US" altLang="ja-JP" sz="2800" dirty="0" smtClean="0"/>
              <a:t>refix</a:t>
            </a:r>
            <a:r>
              <a:rPr kumimoji="1" lang="ja-JP" altLang="en-US" sz="2800" dirty="0" smtClean="0"/>
              <a:t>（</a:t>
            </a:r>
            <a:r>
              <a:rPr kumimoji="1" lang="en-US" altLang="ja-JP" sz="2800" dirty="0" smtClean="0"/>
              <a:t>X,Y)</a:t>
            </a:r>
            <a:r>
              <a:rPr kumimoji="1" lang="ja-JP" altLang="en-US" sz="2800" dirty="0" smtClean="0"/>
              <a:t>はリスト</a:t>
            </a:r>
            <a:r>
              <a:rPr kumimoji="1" lang="en-US" altLang="ja-JP" sz="2800" dirty="0" smtClean="0"/>
              <a:t>X</a:t>
            </a:r>
            <a:r>
              <a:rPr kumimoji="1" lang="ja-JP" altLang="en-US" sz="2800" dirty="0" smtClean="0"/>
              <a:t>がリスト</a:t>
            </a:r>
            <a:r>
              <a:rPr kumimoji="1" lang="en-US" altLang="ja-JP" sz="2800" dirty="0" smtClean="0"/>
              <a:t>Y</a:t>
            </a:r>
            <a:r>
              <a:rPr kumimoji="1" lang="ja-JP" altLang="en-US" sz="2800" dirty="0" smtClean="0"/>
              <a:t>の先頭部分（長さ自由）、</a:t>
            </a:r>
            <a:r>
              <a:rPr lang="en-US" altLang="ja-JP" sz="2800" dirty="0" smtClean="0"/>
              <a:t>suffix(X,Y)</a:t>
            </a:r>
            <a:r>
              <a:rPr lang="ja-JP" altLang="en-US" sz="2800" dirty="0" smtClean="0"/>
              <a:t>はリスト</a:t>
            </a:r>
            <a:r>
              <a:rPr lang="en-US" altLang="ja-JP" sz="2800" dirty="0" smtClean="0"/>
              <a:t>X</a:t>
            </a:r>
            <a:r>
              <a:rPr lang="ja-JP" altLang="en-US" sz="2800" dirty="0" smtClean="0"/>
              <a:t>がリスト</a:t>
            </a:r>
            <a:r>
              <a:rPr lang="en-US" altLang="ja-JP" sz="2800" dirty="0" smtClean="0"/>
              <a:t>Y</a:t>
            </a:r>
            <a:r>
              <a:rPr lang="ja-JP" altLang="en-US" sz="2800" dirty="0" smtClean="0"/>
              <a:t>の後ろの部分（長さ自由）という関係である。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53861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Prefix, suffix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query</a:t>
            </a:r>
            <a:r>
              <a:rPr kumimoji="1" lang="ja-JP" altLang="en-US" dirty="0" smtClean="0"/>
              <a:t>の例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86191" y="5259135"/>
            <a:ext cx="73914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Prefix, suffix</a:t>
            </a:r>
            <a:r>
              <a:rPr kumimoji="1" lang="ja-JP" altLang="en-US" sz="2800" dirty="0" smtClean="0"/>
              <a:t>は</a:t>
            </a:r>
            <a:r>
              <a:rPr kumimoji="1" lang="en-US" altLang="ja-JP" sz="2800" dirty="0" smtClean="0"/>
              <a:t>append</a:t>
            </a:r>
            <a:r>
              <a:rPr kumimoji="1" lang="ja-JP" altLang="en-US" sz="2800" dirty="0" smtClean="0"/>
              <a:t>同様、</a:t>
            </a:r>
            <a:r>
              <a:rPr kumimoji="1" lang="en-US" altLang="ja-JP" sz="2800" dirty="0" smtClean="0"/>
              <a:t>GNU Prolog</a:t>
            </a:r>
            <a:r>
              <a:rPr kumimoji="1" lang="ja-JP" altLang="en-US" sz="2800" dirty="0" smtClean="0"/>
              <a:t>の組み込み述語である（ので定義を入力せず</a:t>
            </a:r>
            <a:r>
              <a:rPr kumimoji="1" lang="en-US" altLang="ja-JP" sz="2800" dirty="0" smtClean="0"/>
              <a:t>query</a:t>
            </a:r>
            <a:r>
              <a:rPr lang="ja-JP" altLang="en-US" sz="2800" dirty="0" smtClean="0"/>
              <a:t>を入力してよい）。</a:t>
            </a:r>
            <a:endParaRPr lang="en-US" altLang="ja-JP" sz="2800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4572000" y="1807384"/>
            <a:ext cx="332619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ja-JP" sz="2800" dirty="0" smtClean="0"/>
              <a:t>(</a:t>
            </a:r>
            <a:r>
              <a:rPr lang="it-IT" altLang="ja-JP" sz="2800" dirty="0" err="1" smtClean="0"/>
              <a:t>suffix</a:t>
            </a:r>
            <a:r>
              <a:rPr lang="ja-JP" altLang="en-US" sz="2800" dirty="0" smtClean="0"/>
              <a:t>の</a:t>
            </a:r>
            <a:r>
              <a:rPr lang="en-US" altLang="ja-JP" sz="2800" dirty="0" smtClean="0"/>
              <a:t>query</a:t>
            </a:r>
            <a:r>
              <a:rPr lang="ja-JP" altLang="en-US" sz="2800" dirty="0" smtClean="0"/>
              <a:t>の例）</a:t>
            </a:r>
            <a:endParaRPr lang="it-IT" altLang="ja-JP" sz="2800" dirty="0" smtClean="0"/>
          </a:p>
          <a:p>
            <a:r>
              <a:rPr lang="it-IT" altLang="ja-JP" sz="2800" i="1" dirty="0" smtClean="0"/>
              <a:t>?</a:t>
            </a:r>
            <a:r>
              <a:rPr lang="it-IT" altLang="ja-JP" sz="2800" i="1" dirty="0"/>
              <a:t>-</a:t>
            </a:r>
            <a:r>
              <a:rPr lang="it-IT" altLang="ja-JP" sz="2800" dirty="0"/>
              <a:t> </a:t>
            </a:r>
            <a:r>
              <a:rPr lang="it-IT" altLang="ja-JP" sz="2800" dirty="0" err="1">
                <a:solidFill>
                  <a:srgbClr val="FF0000"/>
                </a:solidFill>
              </a:rPr>
              <a:t>suffix</a:t>
            </a:r>
            <a:r>
              <a:rPr lang="it-IT" altLang="ja-JP" sz="2800" dirty="0">
                <a:solidFill>
                  <a:srgbClr val="FF0000"/>
                </a:solidFill>
              </a:rPr>
              <a:t>(X,[1,2]).</a:t>
            </a:r>
          </a:p>
          <a:p>
            <a:r>
              <a:rPr lang="it-IT" altLang="ja-JP" sz="2800" i="1" dirty="0"/>
              <a:t>X = [1,2]</a:t>
            </a:r>
            <a:r>
              <a:rPr lang="it-IT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it-IT" altLang="ja-JP" sz="2800" i="1" dirty="0"/>
              <a:t>X = [2]</a:t>
            </a:r>
            <a:r>
              <a:rPr lang="it-IT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it-IT" altLang="ja-JP" sz="2800" i="1" dirty="0"/>
              <a:t>X = []</a:t>
            </a:r>
            <a:r>
              <a:rPr lang="it-IT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it-IT" altLang="ja-JP" sz="2800" i="1" dirty="0"/>
              <a:t>no</a:t>
            </a:r>
            <a:endParaRPr lang="en-US" altLang="ja-JP" sz="2800" i="1" dirty="0"/>
          </a:p>
        </p:txBody>
      </p:sp>
      <p:sp>
        <p:nvSpPr>
          <p:cNvPr id="6" name="正方形/長方形 5"/>
          <p:cNvSpPr/>
          <p:nvPr/>
        </p:nvSpPr>
        <p:spPr>
          <a:xfrm>
            <a:off x="1028096" y="1824673"/>
            <a:ext cx="33503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 smtClean="0"/>
              <a:t>（</a:t>
            </a:r>
            <a:r>
              <a:rPr lang="en-US" altLang="ja-JP" sz="2800" dirty="0" smtClean="0"/>
              <a:t>prefix</a:t>
            </a:r>
            <a:r>
              <a:rPr lang="ja-JP" altLang="en-US" sz="2800" dirty="0" smtClean="0"/>
              <a:t>の</a:t>
            </a:r>
            <a:r>
              <a:rPr lang="en-US" altLang="ja-JP" sz="2800" dirty="0" smtClean="0"/>
              <a:t>query</a:t>
            </a:r>
            <a:r>
              <a:rPr lang="ja-JP" altLang="en-US" sz="2800" dirty="0" smtClean="0"/>
              <a:t>の例</a:t>
            </a:r>
            <a:r>
              <a:rPr lang="ja-JP" altLang="en-US" sz="2800" dirty="0"/>
              <a:t>）</a:t>
            </a:r>
            <a:endParaRPr lang="en-US" altLang="ja-JP" sz="2800" dirty="0"/>
          </a:p>
          <a:p>
            <a:r>
              <a:rPr lang="en-US" altLang="ja-JP" sz="2800" i="1" dirty="0"/>
              <a:t>?-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rgbClr val="FF0000"/>
                </a:solidFill>
              </a:rPr>
              <a:t>prefix(X,[1,2]).</a:t>
            </a:r>
          </a:p>
          <a:p>
            <a:r>
              <a:rPr lang="en-US" altLang="ja-JP" sz="2800" i="1" dirty="0"/>
              <a:t>X = []</a:t>
            </a:r>
            <a:r>
              <a:rPr lang="en-US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i="1" dirty="0"/>
              <a:t>X = [1]</a:t>
            </a:r>
            <a:r>
              <a:rPr lang="en-US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i="1" dirty="0"/>
              <a:t>X = [1,2]</a:t>
            </a:r>
            <a:r>
              <a:rPr lang="en-US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i="1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943336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3804" y="235581"/>
            <a:ext cx="753220" cy="979905"/>
          </a:xfrm>
          <a:effectLst/>
        </p:spPr>
        <p:txBody>
          <a:bodyPr/>
          <a:lstStyle/>
          <a:p>
            <a:r>
              <a:rPr kumimoji="1" lang="ja-JP" altLang="en-US" dirty="0" smtClean="0"/>
              <a:t>例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334273" y="121089"/>
            <a:ext cx="4286650" cy="52322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s</a:t>
            </a:r>
            <a:r>
              <a:rPr kumimoji="1" lang="en-US" altLang="ja-JP" sz="2800" dirty="0" smtClean="0"/>
              <a:t>uffix([b],L), prefix(L,[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54597" y="839744"/>
            <a:ext cx="5177845" cy="52322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append</a:t>
            </a:r>
            <a:r>
              <a:rPr kumimoji="1" lang="en-US" altLang="ja-JP" sz="2800" dirty="0" smtClean="0"/>
              <a:t>(_1,[b],L), prefix(L,[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88590" y="1924817"/>
            <a:ext cx="2732013" cy="52322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prefix([b],[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209533" y="1417792"/>
            <a:ext cx="2287806" cy="46166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{_1 -&gt; [ ], L-&gt;[b]}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57200" y="2736139"/>
            <a:ext cx="3449632" cy="52322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append([b],_2,[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79500" y="3122951"/>
            <a:ext cx="1710725" cy="52322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kumimoji="1" lang="en-US" altLang="ja-JP" sz="2800" b="1" dirty="0" smtClean="0"/>
              <a:t> backtrack</a:t>
            </a:r>
            <a:endParaRPr kumimoji="1" lang="ja-JP" altLang="en-US" sz="2800" b="1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213042" y="1362964"/>
            <a:ext cx="3634679" cy="46166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{_1 -&gt; [_3|_4 ], L-&gt;[_3|_5]}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811652" y="1858649"/>
            <a:ext cx="3998586" cy="95410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append</a:t>
            </a:r>
            <a:r>
              <a:rPr kumimoji="1" lang="en-US" altLang="ja-JP" sz="2800" dirty="0" smtClean="0"/>
              <a:t>(_4, [b], _5),</a:t>
            </a:r>
          </a:p>
          <a:p>
            <a:r>
              <a:rPr kumimoji="1" lang="en-US" altLang="ja-JP" sz="2800" dirty="0" smtClean="0"/>
              <a:t>        prefix([_3|_5],[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426776" y="3259359"/>
            <a:ext cx="3182432" cy="52322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prefix([_3,b],[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229472" y="2818318"/>
            <a:ext cx="2467342" cy="46166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{_4 -&gt; [ ], _5-&gt;[b]}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160318" y="4018663"/>
            <a:ext cx="3818874" cy="52322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append</a:t>
            </a:r>
            <a:r>
              <a:rPr kumimoji="1" lang="en-US" altLang="ja-JP" sz="2800" dirty="0" smtClean="0"/>
              <a:t>([_3,b],_6,[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014012" y="4421182"/>
            <a:ext cx="1300356" cy="46166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{_3 -&gt; a}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069509" y="4731395"/>
            <a:ext cx="3188042" cy="52322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append</a:t>
            </a:r>
            <a:r>
              <a:rPr kumimoji="1" lang="en-US" altLang="ja-JP" sz="2800" dirty="0" smtClean="0"/>
              <a:t>([b],_6,[</a:t>
            </a:r>
            <a:r>
              <a:rPr kumimoji="1" lang="en-US" altLang="ja-JP" sz="2800" dirty="0" err="1" smtClean="0"/>
              <a:t>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370898" y="5529010"/>
            <a:ext cx="2802320" cy="52322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append</a:t>
            </a:r>
            <a:r>
              <a:rPr kumimoji="1" lang="en-US" altLang="ja-JP" sz="2800" dirty="0" smtClean="0"/>
              <a:t>([ ],_6,[c])</a:t>
            </a:r>
            <a:endParaRPr kumimoji="1" lang="ja-JP" altLang="en-US" sz="28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306741" y="5968262"/>
            <a:ext cx="1467068" cy="46166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{_6 -&gt; [c]}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656711" y="6241227"/>
            <a:ext cx="824214" cy="52322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</a:t>
            </a:r>
            <a:r>
              <a:rPr lang="en-US" altLang="ja-JP" sz="2800" i="1" dirty="0" smtClean="0"/>
              <a:t>yes</a:t>
            </a:r>
            <a:endParaRPr kumimoji="1" lang="ja-JP" altLang="en-US" sz="2800" i="1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117647" y="3325343"/>
            <a:ext cx="513757" cy="52322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…</a:t>
            </a:r>
            <a:endParaRPr kumimoji="1" lang="ja-JP" altLang="en-US" sz="2800" dirty="0"/>
          </a:p>
        </p:txBody>
      </p:sp>
      <p:cxnSp>
        <p:nvCxnSpPr>
          <p:cNvPr id="24" name="直線コネクタ 23"/>
          <p:cNvCxnSpPr/>
          <p:nvPr/>
        </p:nvCxnSpPr>
        <p:spPr>
          <a:xfrm flipH="1">
            <a:off x="4473750" y="639220"/>
            <a:ext cx="1924" cy="360801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H="1">
            <a:off x="2143191" y="1365041"/>
            <a:ext cx="231948" cy="605942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4975320" y="1331020"/>
            <a:ext cx="448922" cy="639963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2143191" y="2448037"/>
            <a:ext cx="0" cy="364719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flipH="1">
            <a:off x="5068818" y="2812756"/>
            <a:ext cx="355424" cy="525018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 flipH="1">
            <a:off x="5066894" y="3782579"/>
            <a:ext cx="1924" cy="360801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H="1">
            <a:off x="5064970" y="4500562"/>
            <a:ext cx="1924" cy="360801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flipH="1">
            <a:off x="5058615" y="5254615"/>
            <a:ext cx="1924" cy="360801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 flipH="1">
            <a:off x="5051075" y="6023766"/>
            <a:ext cx="1924" cy="360801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7891584" y="2812756"/>
            <a:ext cx="448922" cy="639963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8636289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493</Words>
  <Application>Microsoft Macintosh PowerPoint</Application>
  <PresentationFormat>画面に合わせる (4:3)</PresentationFormat>
  <Paragraphs>43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ホワイト</vt:lpstr>
      <vt:lpstr>プログラミング言語論</vt:lpstr>
      <vt:lpstr>Prefix, suffix</vt:lpstr>
      <vt:lpstr>Prefix, suffixのqueryの例</vt:lpstr>
      <vt:lpstr>例</vt:lpstr>
    </vt:vector>
  </TitlesOfParts>
  <Company>Shibaura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 第10回</dc:title>
  <dc:creator>Sasano Isao</dc:creator>
  <cp:lastModifiedBy>Sasano Isao</cp:lastModifiedBy>
  <cp:revision>232</cp:revision>
  <cp:lastPrinted>2012-12-13T09:07:34Z</cp:lastPrinted>
  <dcterms:created xsi:type="dcterms:W3CDTF">2012-11-30T04:37:30Z</dcterms:created>
  <dcterms:modified xsi:type="dcterms:W3CDTF">2017-09-17T15:31:15Z</dcterms:modified>
</cp:coreProperties>
</file>