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4" r:id="rId3"/>
    <p:sldId id="292" r:id="rId4"/>
    <p:sldId id="293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7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16/10/25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2151" y="1050877"/>
            <a:ext cx="7857699" cy="391690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42508" y="5447813"/>
            <a:ext cx="4112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ja-JP" altLang="en-US" sz="3200" dirty="0" smtClean="0"/>
              <a:t>    </a:t>
            </a:r>
            <a:r>
              <a:rPr kumimoji="1" lang="ja-JP" altLang="en-US" sz="3200" dirty="0" smtClean="0"/>
              <a:t>篠埜　功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a </a:t>
            </a:r>
            <a:r>
              <a:rPr lang="en-US" altLang="ja-JP" sz="2400" dirty="0" smtClean="0"/>
              <a:t>&lt; </a:t>
            </a:r>
            <a:r>
              <a:rPr lang="en-US" altLang="ja-JP" sz="2400" dirty="0" smtClean="0"/>
              <a:t>5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a</a:t>
            </a:r>
            <a:r>
              <a:rPr lang="en-US" altLang="ja-JP" sz="2000" dirty="0" smtClean="0"/>
              <a:t>&lt;</a:t>
            </a:r>
            <a:r>
              <a:rPr lang="en-US" altLang="ja-JP" sz="2000" dirty="0" smtClean="0"/>
              <a:t>5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（１） 以下の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言語のプログラム断片の制御フローを図示せよ。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（２） 以下の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言語のプログラム断片の制御フローを図示せよ。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34759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</a:t>
            </a:r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3902322" y="1521426"/>
            <a:ext cx="8159" cy="593195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4007952" y="131979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6" name="ひし形 5"/>
          <p:cNvSpPr/>
          <p:nvPr/>
        </p:nvSpPr>
        <p:spPr>
          <a:xfrm>
            <a:off x="3018674" y="212827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図形 7"/>
          <p:cNvCxnSpPr>
            <a:stCxn id="6" idx="1"/>
          </p:cNvCxnSpPr>
          <p:nvPr/>
        </p:nvCxnSpPr>
        <p:spPr>
          <a:xfrm rot="10800000" flipV="1">
            <a:off x="2422252" y="248546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5433700" y="248930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071399" y="624241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24019" y="200775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32953" y="20213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97588" y="431018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13" name="ひし形 12"/>
          <p:cNvSpPr/>
          <p:nvPr/>
        </p:nvSpPr>
        <p:spPr>
          <a:xfrm>
            <a:off x="1548934" y="285241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13" idx="3"/>
          </p:cNvCxnSpPr>
          <p:nvPr/>
        </p:nvCxnSpPr>
        <p:spPr>
          <a:xfrm flipV="1">
            <a:off x="3324158" y="320491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283563" y="313835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4817186" y="248929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</p:cNvCxnSpPr>
          <p:nvPr/>
        </p:nvCxnSpPr>
        <p:spPr>
          <a:xfrm flipH="1">
            <a:off x="2433991" y="3566793"/>
            <a:ext cx="2555" cy="234693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6949299" y="484733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409293" y="5920680"/>
            <a:ext cx="3807965" cy="6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988656" y="352475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1" name="直線コネクタ 20"/>
          <p:cNvCxnSpPr/>
          <p:nvPr/>
        </p:nvCxnSpPr>
        <p:spPr>
          <a:xfrm rot="16200000" flipH="1">
            <a:off x="3721641" y="624334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ひし形 21"/>
          <p:cNvSpPr/>
          <p:nvPr/>
        </p:nvSpPr>
        <p:spPr>
          <a:xfrm>
            <a:off x="4545867" y="353769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6965611" y="389872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274995" y="339762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8" name="直線コネクタ 27"/>
          <p:cNvCxnSpPr/>
          <p:nvPr/>
        </p:nvCxnSpPr>
        <p:spPr>
          <a:xfrm rot="10800000">
            <a:off x="6344383" y="389872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5433700" y="425604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029405" y="416864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V="1">
            <a:off x="5432214" y="5397760"/>
            <a:ext cx="1552281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202181" y="5383396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</a:t>
            </a:r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6" name="ひし形 5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" name="図形 7"/>
          <p:cNvCxnSpPr>
            <a:stCxn id="6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13" name="ひし形 12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>
            <a:stCxn id="13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3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2" name="ひし形 2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8" name="直線コネクタ 27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1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55" name="直線コネクタ 54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Hoare</a:t>
            </a:r>
            <a:r>
              <a:rPr kumimoji="1" lang="ja-JP" altLang="en-US" dirty="0" smtClean="0"/>
              <a:t>論理の練習問題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以下の</a:t>
            </a:r>
            <a:r>
              <a:rPr lang="en-US" altLang="ja-JP" sz="2800" dirty="0" smtClean="0"/>
              <a:t>Hoare Triple</a:t>
            </a:r>
            <a:r>
              <a:rPr lang="ja-JP" altLang="en-US" sz="2800" dirty="0" smtClean="0"/>
              <a:t>を推論規則を使って導け。</a:t>
            </a:r>
            <a:endParaRPr lang="en-US" altLang="ja-JP" sz="2800" dirty="0" smtClean="0"/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0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dirty="0" smtClean="0"/>
              <a:t>&lt; </a:t>
            </a:r>
            <a:r>
              <a:rPr lang="en-US" altLang="ja-JP" sz="2800" dirty="0" smtClean="0"/>
              <a:t>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(assign)</a:t>
            </a:r>
            <a:endParaRPr kumimoji="1" lang="ja-JP" altLang="en-US" sz="2000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77724" y="5156549"/>
            <a:ext cx="774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スペースが足りないので、</a:t>
            </a:r>
            <a:r>
              <a:rPr kumimoji="1" lang="en-US" altLang="ja-JP" sz="2400" dirty="0" smtClean="0"/>
              <a:t>(assignment axiom)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(assign)</a:t>
            </a:r>
            <a:r>
              <a:rPr kumimoji="1" lang="ja-JP" altLang="en-US" sz="2400" dirty="0" smtClean="0"/>
              <a:t>、</a:t>
            </a:r>
            <a:r>
              <a:rPr kumimoji="1" lang="en-US" altLang="ja-JP" sz="2400" dirty="0" smtClean="0"/>
              <a:t>(consequence rule)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</a:t>
            </a:r>
            <a:r>
              <a:rPr lang="en-US" altLang="ja-JP" sz="2400" dirty="0" err="1" smtClean="0"/>
              <a:t>conseq</a:t>
            </a:r>
            <a:r>
              <a:rPr kumimoji="1" lang="en-US" altLang="ja-JP" sz="2400" dirty="0" smtClean="0"/>
              <a:t>)</a:t>
            </a:r>
            <a:r>
              <a:rPr kumimoji="1" lang="ja-JP" altLang="en-US" sz="2400" dirty="0" smtClean="0"/>
              <a:t>と略記しています。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14348" y="3181649"/>
            <a:ext cx="284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この部分は次ページに掲載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14876" y="3181649"/>
            <a:ext cx="354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この部分は</a:t>
            </a:r>
            <a:r>
              <a:rPr kumimoji="1" lang="ja-JP" altLang="en-US" dirty="0" err="1" smtClean="0"/>
              <a:t>次の次の</a:t>
            </a:r>
            <a:r>
              <a:rPr kumimoji="1" lang="ja-JP" altLang="en-US" dirty="0" smtClean="0"/>
              <a:t>ページに掲載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8019" y="5504017"/>
            <a:ext cx="774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スペースが足りないので、</a:t>
            </a:r>
            <a:r>
              <a:rPr kumimoji="1" lang="en-US" altLang="ja-JP" sz="2400" dirty="0" smtClean="0"/>
              <a:t>(conditional rule)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(if)</a:t>
            </a:r>
            <a:r>
              <a:rPr kumimoji="1" lang="ja-JP" altLang="en-US" sz="2400" dirty="0" smtClean="0"/>
              <a:t>と略記しています。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解答の続き（左側）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</a:t>
            </a:r>
            <a:r>
              <a:rPr lang="ja-JP" altLang="en-US" dirty="0" smtClean="0"/>
              <a:t>解答の続き（右側）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8596" y="4143380"/>
            <a:ext cx="81439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</a:t>
            </a:r>
            <a:r>
              <a:rPr kumimoji="1" lang="ja-JP" altLang="en-US" sz="2800" dirty="0" smtClean="0"/>
              <a:t>注） 論理式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</a:t>
            </a:r>
            <a:r>
              <a:rPr lang="ja-JP" altLang="en-US" sz="2800" dirty="0" smtClean="0">
                <a:sym typeface="Symbol"/>
              </a:rPr>
              <a:t>が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になることの説明： </a:t>
            </a:r>
            <a:endParaRPr lang="en-US" altLang="ja-JP" sz="2800" dirty="0" smtClean="0">
              <a:sym typeface="Symbol"/>
            </a:endParaRPr>
          </a:p>
          <a:p>
            <a:r>
              <a:rPr kumimoji="1" lang="ja-JP" altLang="en-US" sz="2800" dirty="0" smtClean="0"/>
              <a:t>論理式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</a:t>
            </a:r>
            <a:r>
              <a:rPr lang="ja-JP" altLang="en-US" sz="2800" dirty="0" smtClean="0">
                <a:sym typeface="Symbol"/>
              </a:rPr>
              <a:t>は</a:t>
            </a:r>
            <a:r>
              <a:rPr lang="en-US" altLang="ja-JP" sz="2800" dirty="0" smtClean="0">
                <a:sym typeface="Symbol"/>
              </a:rPr>
              <a:t>a</a:t>
            </a:r>
            <a:r>
              <a:rPr lang="ja-JP" altLang="en-US" sz="2800" dirty="0" smtClean="0">
                <a:sym typeface="Symbol"/>
              </a:rPr>
              <a:t>の値が何であっても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である。</a:t>
            </a:r>
            <a:r>
              <a:rPr lang="en-US" altLang="ja-JP" sz="2800" dirty="0" smtClean="0">
                <a:sym typeface="Symbol"/>
              </a:rPr>
              <a:t></a:t>
            </a:r>
            <a:r>
              <a:rPr lang="ja-JP" altLang="en-US" sz="2800" dirty="0" smtClean="0">
                <a:sym typeface="Symbol"/>
              </a:rPr>
              <a:t>の定義より、</a:t>
            </a:r>
            <a:r>
              <a:rPr lang="en-US" altLang="ja-JP" sz="2800" dirty="0" smtClean="0">
                <a:sym typeface="Symbol"/>
              </a:rPr>
              <a:t> </a:t>
            </a:r>
            <a:r>
              <a:rPr lang="ja-JP" altLang="en-US" sz="2800" dirty="0" smtClean="0">
                <a:sym typeface="Symbol"/>
              </a:rPr>
              <a:t>の左が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なら、右は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でも</a:t>
            </a:r>
            <a:r>
              <a:rPr lang="en-US" altLang="ja-JP" sz="2800" dirty="0" smtClean="0">
                <a:sym typeface="Symbol"/>
              </a:rPr>
              <a:t>false</a:t>
            </a:r>
            <a:r>
              <a:rPr lang="ja-JP" altLang="en-US" sz="2800" dirty="0" smtClean="0">
                <a:sym typeface="Symbol"/>
              </a:rPr>
              <a:t>でも全体は</a:t>
            </a:r>
            <a:r>
              <a:rPr lang="en-US" altLang="ja-JP" sz="2800" dirty="0" smtClean="0">
                <a:sym typeface="Symbol"/>
              </a:rPr>
              <a:t>true</a:t>
            </a:r>
            <a:r>
              <a:rPr lang="ja-JP" altLang="en-US" sz="2800" dirty="0" smtClean="0">
                <a:sym typeface="Symbol"/>
              </a:rPr>
              <a:t>になる。</a:t>
            </a:r>
            <a:endParaRPr lang="en-US" altLang="ja-JP" sz="2800" dirty="0" smtClean="0">
              <a:sym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823</Words>
  <Application>Microsoft Macintosh PowerPoint</Application>
  <PresentationFormat>画面に合わせる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プログラミング言語論 第3回 練習問題解答例</vt:lpstr>
      <vt:lpstr>練習問題</vt:lpstr>
      <vt:lpstr>(1) 解答例</vt:lpstr>
      <vt:lpstr>(2) 解答例</vt:lpstr>
      <vt:lpstr>Hoare論理の練習問題</vt:lpstr>
      <vt:lpstr>(1) 解答</vt:lpstr>
      <vt:lpstr>(2) 解答</vt:lpstr>
      <vt:lpstr>(2) 解答の続き（左側）</vt:lpstr>
      <vt:lpstr>(2) 解答の続き（右側）</vt:lpstr>
      <vt:lpstr>(3) 解答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552</cp:revision>
  <dcterms:created xsi:type="dcterms:W3CDTF">2009-10-18T07:18:34Z</dcterms:created>
  <dcterms:modified xsi:type="dcterms:W3CDTF">2016-10-25T06:59:25Z</dcterms:modified>
</cp:coreProperties>
</file>