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16/01/17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62316"/>
            <a:ext cx="7772400" cy="847019"/>
          </a:xfrm>
        </p:spPr>
        <p:txBody>
          <a:bodyPr/>
          <a:lstStyle/>
          <a:p>
            <a:r>
              <a:rPr kumimoji="1" lang="ja-JP" altLang="en-US" dirty="0" smtClean="0"/>
              <a:t>プログラミング言語論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73570" y="5116286"/>
            <a:ext cx="41739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情報工学科</a:t>
            </a:r>
            <a:r>
              <a:rPr kumimoji="1" lang="en-US" altLang="ja-JP" sz="3200" dirty="0" smtClean="0"/>
              <a:t>  </a:t>
            </a:r>
            <a:r>
              <a:rPr lang="ja-JP" altLang="en-US" sz="3200" dirty="0" smtClean="0"/>
              <a:t>篠埜　功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06495" y="3247675"/>
            <a:ext cx="645801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 smtClean="0"/>
              <a:t>12</a:t>
            </a:r>
            <a:r>
              <a:rPr lang="ja-JP" altLang="en-US" sz="3200" dirty="0" smtClean="0"/>
              <a:t>回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論理型プログラミングの補足</a:t>
            </a:r>
            <a:endParaRPr lang="en-US" altLang="ja-JP" sz="3200" dirty="0" smtClean="0"/>
          </a:p>
          <a:p>
            <a:pPr algn="ctr"/>
            <a:r>
              <a:rPr lang="en-US" altLang="ja-JP" sz="3200" dirty="0"/>
              <a:t>p</a:t>
            </a:r>
            <a:r>
              <a:rPr lang="en-US" altLang="ja-JP" sz="3200" dirty="0" smtClean="0"/>
              <a:t>refix, suffix</a:t>
            </a:r>
            <a:r>
              <a:rPr lang="ja-JP" altLang="en-US" sz="3200" dirty="0" smtClean="0"/>
              <a:t>の定義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7662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0"/>
            <a:ext cx="8469697" cy="1145419"/>
          </a:xfrm>
        </p:spPr>
        <p:txBody>
          <a:bodyPr>
            <a:normAutofit fontScale="92500"/>
          </a:bodyPr>
          <a:lstStyle/>
          <a:p>
            <a:r>
              <a:rPr lang="en-US" altLang="en-US" dirty="0" smtClean="0"/>
              <a:t>論理型プログラミングの講義資料のp.21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prefix, suffix</a:t>
            </a:r>
            <a:r>
              <a:rPr lang="ja-JP" altLang="en-US" dirty="0" smtClean="0"/>
              <a:t>は以下のように定義される述語である。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745619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prefix(X,Y) :- append(X,Z,Y).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suffix(X,Y) :- append(Z,X,Y).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0293" y="5579518"/>
            <a:ext cx="7952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（注）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ppend</a:t>
            </a:r>
            <a:r>
              <a:rPr kumimoji="1" lang="ja-JP" altLang="en-US" sz="2800" dirty="0" smtClean="0"/>
              <a:t>は、講義資料の</a:t>
            </a:r>
            <a:r>
              <a:rPr kumimoji="1" lang="en-US" altLang="ja-JP" sz="2800" dirty="0" smtClean="0"/>
              <a:t>p.6</a:t>
            </a:r>
            <a:r>
              <a:rPr kumimoji="1" lang="ja-JP" altLang="en-US" sz="2800" dirty="0" smtClean="0"/>
              <a:t>に定義されている述語である。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refix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X,Y)</a:t>
            </a:r>
            <a:r>
              <a:rPr kumimoji="1" lang="ja-JP" altLang="en-US" sz="2800" dirty="0" smtClean="0"/>
              <a:t>はリスト</a:t>
            </a:r>
            <a:r>
              <a:rPr kumimoji="1" lang="en-US" altLang="ja-JP" sz="2800" dirty="0" smtClean="0"/>
              <a:t>X</a:t>
            </a:r>
            <a:r>
              <a:rPr kumimoji="1" lang="ja-JP" altLang="en-US" sz="2800" dirty="0" smtClean="0"/>
              <a:t>がリスト</a:t>
            </a:r>
            <a:r>
              <a:rPr kumimoji="1" lang="en-US" altLang="ja-JP" sz="2800" dirty="0" smtClean="0"/>
              <a:t>Y</a:t>
            </a:r>
            <a:r>
              <a:rPr kumimoji="1" lang="ja-JP" altLang="en-US" sz="2800" dirty="0" smtClean="0"/>
              <a:t>の先頭部分（長さ自由）、</a:t>
            </a:r>
            <a:r>
              <a:rPr lang="en-US" altLang="ja-JP" sz="2800" dirty="0" smtClean="0"/>
              <a:t>suffix(X,Y)</a:t>
            </a:r>
            <a:r>
              <a:rPr lang="ja-JP" altLang="en-US" sz="2800" dirty="0" smtClean="0"/>
              <a:t>はリスト</a:t>
            </a:r>
            <a:r>
              <a:rPr lang="en-US" altLang="ja-JP" sz="2800" dirty="0" smtClean="0"/>
              <a:t>X</a:t>
            </a:r>
            <a:r>
              <a:rPr lang="ja-JP" altLang="en-US" sz="2800" dirty="0" smtClean="0"/>
              <a:t>がリスト</a:t>
            </a:r>
            <a:r>
              <a:rPr lang="en-US" altLang="ja-JP" sz="2800" dirty="0" smtClean="0"/>
              <a:t>Y</a:t>
            </a:r>
            <a:r>
              <a:rPr lang="ja-JP" altLang="en-US" sz="2800" dirty="0" smtClean="0"/>
              <a:t>の後ろの部分（長さ自由）という関係である。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query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Prefix, suffix</a:t>
            </a:r>
            <a:r>
              <a:rPr kumimoji="1" lang="ja-JP" altLang="en-US" sz="2800" dirty="0" smtClean="0"/>
              <a:t>は</a:t>
            </a:r>
            <a:r>
              <a:rPr kumimoji="1" lang="en-US" altLang="ja-JP" sz="2800" dirty="0" smtClean="0"/>
              <a:t>append</a:t>
            </a:r>
            <a:r>
              <a:rPr kumimoji="1" lang="ja-JP" altLang="en-US" sz="2800" dirty="0" smtClean="0"/>
              <a:t>同様、</a:t>
            </a:r>
            <a:r>
              <a:rPr kumimoji="1" lang="en-US" altLang="ja-JP" sz="2800" dirty="0" smtClean="0"/>
              <a:t>GNU Prolog</a:t>
            </a:r>
            <a:r>
              <a:rPr kumimoji="1" lang="ja-JP" altLang="en-US" sz="2800" dirty="0" smtClean="0"/>
              <a:t>の組み込み述語である（ので定義を入力せず</a:t>
            </a:r>
            <a:r>
              <a:rPr kumimoji="1" lang="en-US" altLang="ja-JP" sz="2800" dirty="0" smtClean="0"/>
              <a:t>query</a:t>
            </a:r>
            <a:r>
              <a:rPr lang="ja-JP" altLang="en-US" sz="2800" dirty="0" smtClean="0"/>
              <a:t>を入力してよい）。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 smtClean="0"/>
              <a:t>(</a:t>
            </a:r>
            <a:r>
              <a:rPr lang="it-IT" altLang="ja-JP" sz="2800" dirty="0" err="1" smtClean="0"/>
              <a:t>suffix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query</a:t>
            </a:r>
            <a:r>
              <a:rPr lang="ja-JP" altLang="en-US" sz="2800" dirty="0" smtClean="0"/>
              <a:t>の例）</a:t>
            </a:r>
            <a:endParaRPr lang="it-IT" altLang="ja-JP" sz="2800" dirty="0" smtClean="0"/>
          </a:p>
          <a:p>
            <a:r>
              <a:rPr lang="it-IT" altLang="ja-JP" sz="2800" i="1" dirty="0" smtClean="0"/>
              <a:t>?</a:t>
            </a:r>
            <a:r>
              <a:rPr lang="it-IT" altLang="ja-JP" sz="2800" i="1" dirty="0"/>
              <a:t>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（</a:t>
            </a:r>
            <a:r>
              <a:rPr lang="en-US" altLang="ja-JP" sz="2800" dirty="0" smtClean="0"/>
              <a:t>prefix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query</a:t>
            </a:r>
            <a:r>
              <a:rPr lang="ja-JP" altLang="en-US" sz="2800" dirty="0" smtClean="0"/>
              <a:t>の例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04" y="235581"/>
            <a:ext cx="753220" cy="979905"/>
          </a:xfrm>
          <a:effectLst/>
        </p:spPr>
        <p:txBody>
          <a:bodyPr/>
          <a:lstStyle/>
          <a:p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uffix([b],L),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(_1,[b],L),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prefix([b],[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append([b],_2,[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(_4, [b], _5),</a:t>
            </a:r>
          </a:p>
          <a:p>
            <a:r>
              <a:rPr kumimoji="1" lang="en-US" altLang="ja-JP" sz="2800" dirty="0" smtClean="0"/>
              <a:t>        prefix([_3|_5],[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prefix([_3,b],[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([_3,b],_6,[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([b],_6,[</a:t>
            </a:r>
            <a:r>
              <a:rPr kumimoji="1" lang="en-US" altLang="ja-JP" sz="2800" dirty="0" err="1" smtClean="0"/>
              <a:t>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63628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493</Words>
  <Application>Microsoft Macintosh PowerPoint</Application>
  <PresentationFormat>画面に合わせる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プログラミング言語論</vt:lpstr>
      <vt:lpstr>Prefix, suffix</vt:lpstr>
      <vt:lpstr>Prefix, suffixのqueryの例</vt:lpstr>
      <vt:lpstr>例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231</cp:revision>
  <cp:lastPrinted>2012-12-13T09:07:34Z</cp:lastPrinted>
  <dcterms:created xsi:type="dcterms:W3CDTF">2012-11-30T04:37:30Z</dcterms:created>
  <dcterms:modified xsi:type="dcterms:W3CDTF">2016-01-17T12:54:36Z</dcterms:modified>
</cp:coreProperties>
</file>