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88" r:id="rId3"/>
    <p:sldId id="278" r:id="rId4"/>
    <p:sldId id="282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05" d="100"/>
          <a:sy n="105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16/02/19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プログラミング言語論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第１回補足</a:t>
            </a:r>
            <a:endParaRPr kumimoji="1" lang="ja-JP" alt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635896" y="5119456"/>
            <a:ext cx="1800200" cy="68580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篠埜　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47864" y="435639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ラビ</a:t>
            </a:r>
            <a:r>
              <a:rPr lang="ja-JP" altLang="en-US" sz="2400" dirty="0" smtClean="0"/>
              <a:t>・</a:t>
            </a:r>
            <a:r>
              <a:rPr lang="ja-JP" altLang="en-US" sz="2400" dirty="0" smtClean="0"/>
              <a:t>セシィ著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神林泰訳</a:t>
            </a:r>
            <a:r>
              <a:rPr lang="en-US" altLang="ja-JP" sz="2400" dirty="0" smtClean="0"/>
              <a:t>, </a:t>
            </a:r>
            <a:r>
              <a:rPr kumimoji="1" lang="ja-JP" altLang="en-US" sz="2400" dirty="0" smtClean="0"/>
              <a:t>プログラミング</a:t>
            </a:r>
            <a:r>
              <a:rPr kumimoji="1" lang="ja-JP" altLang="en-US" sz="2400" dirty="0" smtClean="0"/>
              <a:t>言語の概念と</a:t>
            </a:r>
            <a:r>
              <a:rPr kumimoji="1" lang="ja-JP" altLang="en-US" sz="2400" dirty="0" smtClean="0"/>
              <a:t>構造</a:t>
            </a:r>
            <a:r>
              <a:rPr lang="en-US" altLang="ja-JP" sz="2400" dirty="0" smtClean="0"/>
              <a:t>, 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ピアソン</a:t>
            </a:r>
            <a:r>
              <a:rPr kumimoji="1" lang="ja-JP" altLang="en-US" sz="2400" dirty="0" smtClean="0"/>
              <a:t>・</a:t>
            </a:r>
            <a:r>
              <a:rPr kumimoji="1" lang="ja-JP" altLang="en-US" sz="2400" dirty="0" smtClean="0"/>
              <a:t>エデュケーション</a:t>
            </a:r>
            <a:r>
              <a:rPr lang="en-US" altLang="ja-JP" sz="2400" dirty="0"/>
              <a:t>, 2002. (5600</a:t>
            </a:r>
            <a:r>
              <a:rPr lang="ja-JP" altLang="en-US" sz="2400" dirty="0"/>
              <a:t>円</a:t>
            </a:r>
            <a:r>
              <a:rPr lang="en-US" altLang="ja-JP" sz="2400" dirty="0"/>
              <a:t>+</a:t>
            </a:r>
            <a:r>
              <a:rPr lang="ja-JP" altLang="en-US" sz="2400" dirty="0"/>
              <a:t>消費税</a:t>
            </a:r>
            <a:r>
              <a:rPr lang="en-US" altLang="ja-JP" sz="2400" dirty="0"/>
              <a:t>)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（現在入手困難、出版社品切れ重版未定）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/>
              <a:t>Ravi </a:t>
            </a:r>
            <a:r>
              <a:rPr lang="en-US" altLang="ja-JP" sz="2400" dirty="0" err="1"/>
              <a:t>Sethi</a:t>
            </a:r>
            <a:r>
              <a:rPr lang="en-US" altLang="ja-JP" sz="2400" dirty="0"/>
              <a:t>, </a:t>
            </a:r>
            <a:r>
              <a:rPr kumimoji="1" lang="en-US" altLang="ja-JP" sz="2400" dirty="0" smtClean="0"/>
              <a:t>Programming </a:t>
            </a:r>
            <a:r>
              <a:rPr kumimoji="1" lang="en-US" altLang="ja-JP" sz="2400" dirty="0" smtClean="0"/>
              <a:t>Languages Concepts &amp; Constructs</a:t>
            </a:r>
          </a:p>
          <a:p>
            <a:pPr>
              <a:buNone/>
            </a:pPr>
            <a:r>
              <a:rPr lang="en-US" altLang="ja-JP" sz="2400" dirty="0" smtClean="0"/>
              <a:t>2</a:t>
            </a:r>
            <a:r>
              <a:rPr lang="en-US" altLang="ja-JP" sz="2400" baseline="30000" dirty="0" smtClean="0"/>
              <a:t>nd</a:t>
            </a:r>
            <a:r>
              <a:rPr lang="en-US" altLang="ja-JP" sz="2400" dirty="0" smtClean="0"/>
              <a:t> edition,</a:t>
            </a:r>
            <a:r>
              <a:rPr lang="ja-JP" altLang="en-US" sz="2400" dirty="0" smtClean="0"/>
              <a:t> </a:t>
            </a:r>
            <a:r>
              <a:rPr kumimoji="1" lang="en-US" altLang="ja-JP" sz="2400" dirty="0" smtClean="0"/>
              <a:t>Addison</a:t>
            </a:r>
            <a:r>
              <a:rPr kumimoji="1" lang="en-US" altLang="ja-JP" sz="2400" dirty="0" smtClean="0"/>
              <a:t>-Wesley, 1996.</a:t>
            </a:r>
          </a:p>
          <a:p>
            <a:pPr>
              <a:buNone/>
            </a:pPr>
            <a:endParaRPr kumimoji="1" lang="en-US" altLang="ja-JP" sz="2400" dirty="0" smtClean="0"/>
          </a:p>
          <a:p>
            <a:pPr>
              <a:buNone/>
            </a:pPr>
            <a:r>
              <a:rPr lang="en-US" altLang="ja-JP" sz="2400" dirty="0"/>
              <a:t>John C. Mitchell, Concepts </a:t>
            </a:r>
            <a:r>
              <a:rPr lang="en-US" altLang="ja-JP" sz="2400" dirty="0" smtClean="0"/>
              <a:t>in Programming Languages, </a:t>
            </a:r>
          </a:p>
          <a:p>
            <a:pPr>
              <a:buNone/>
            </a:pPr>
            <a:r>
              <a:rPr lang="en-US" altLang="ja-JP" sz="2400" dirty="0" smtClean="0"/>
              <a:t>Cambridge </a:t>
            </a:r>
            <a:r>
              <a:rPr lang="en-US" altLang="ja-JP" sz="2400" dirty="0" smtClean="0"/>
              <a:t>University Press, 2001</a:t>
            </a:r>
            <a:r>
              <a:rPr lang="en-US" altLang="ja-JP" sz="2400" dirty="0" smtClean="0"/>
              <a:t>.</a:t>
            </a:r>
          </a:p>
          <a:p>
            <a:pPr>
              <a:buNone/>
            </a:pPr>
            <a:endParaRPr kumimoji="1" lang="en-US" altLang="ja-JP" sz="2400" dirty="0"/>
          </a:p>
          <a:p>
            <a:pPr>
              <a:buNone/>
            </a:pPr>
            <a:r>
              <a:rPr lang="ja-JP" altLang="en-US" sz="2400" dirty="0" smtClean="0"/>
              <a:t>大山口 </a:t>
            </a:r>
            <a:r>
              <a:rPr lang="ja-JP" altLang="en-US" sz="2400" dirty="0"/>
              <a:t>通夫</a:t>
            </a:r>
            <a:r>
              <a:rPr lang="en-US" altLang="ja-JP" sz="2400" dirty="0"/>
              <a:t>, </a:t>
            </a:r>
            <a:r>
              <a:rPr lang="ja-JP" altLang="en-US" sz="2400" dirty="0"/>
              <a:t>五味 弘</a:t>
            </a:r>
            <a:r>
              <a:rPr lang="en-US" altLang="ja-JP" sz="2400" dirty="0"/>
              <a:t>, </a:t>
            </a:r>
            <a:r>
              <a:rPr lang="ja-JP" altLang="en-US" sz="2400" dirty="0"/>
              <a:t>プログラミング言語論</a:t>
            </a:r>
            <a:r>
              <a:rPr lang="en-US" altLang="ja-JP" sz="2400" dirty="0"/>
              <a:t>, </a:t>
            </a:r>
            <a:r>
              <a:rPr lang="ja-JP" altLang="en-US" sz="2400" dirty="0"/>
              <a:t>コロナ社</a:t>
            </a:r>
            <a:r>
              <a:rPr lang="en-US" altLang="ja-JP" sz="2400" dirty="0"/>
              <a:t>, 2008</a:t>
            </a:r>
            <a:r>
              <a:rPr lang="en-US" altLang="ja-JP" sz="2400" dirty="0" smtClean="0"/>
              <a:t>.</a:t>
            </a:r>
          </a:p>
          <a:p>
            <a:pPr>
              <a:buNone/>
            </a:pPr>
            <a:r>
              <a:rPr kumimoji="1" lang="en-US" altLang="ja-JP" sz="2400" dirty="0" smtClean="0"/>
              <a:t>(2900</a:t>
            </a:r>
            <a:r>
              <a:rPr kumimoji="1" lang="ja-JP" altLang="en-US" sz="2400" dirty="0" smtClean="0"/>
              <a:t>円</a:t>
            </a:r>
            <a:r>
              <a:rPr kumimoji="1" lang="en-US" altLang="ja-JP" sz="2400" dirty="0" smtClean="0"/>
              <a:t>+</a:t>
            </a:r>
            <a:r>
              <a:rPr kumimoji="1" lang="ja-JP" altLang="en-US" sz="2400" dirty="0" smtClean="0"/>
              <a:t>消費税</a:t>
            </a:r>
            <a:r>
              <a:rPr kumimoji="1" lang="en-US" altLang="ja-JP" sz="2400" dirty="0" smtClean="0"/>
              <a:t>)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補足１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Little Quilt</a:t>
            </a:r>
            <a:r>
              <a:rPr lang="ja-JP" altLang="en-US" sz="2800" dirty="0" smtClean="0"/>
              <a:t>言語の構文定義では、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sew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(e1,e2)</a:t>
            </a:r>
            <a:r>
              <a:rPr lang="ja-JP" altLang="en-US" sz="2800" dirty="0" smtClean="0"/>
              <a:t>において</a:t>
            </a:r>
            <a:r>
              <a:rPr lang="en-US" altLang="ja-JP" sz="2800" dirty="0" smtClean="0"/>
              <a:t>e1</a:t>
            </a:r>
            <a:r>
              <a:rPr lang="ja-JP" altLang="en-US" sz="2800" dirty="0" smtClean="0"/>
              <a:t>と</a:t>
            </a:r>
            <a:r>
              <a:rPr lang="en-US" altLang="ja-JP" sz="2800" dirty="0" smtClean="0"/>
              <a:t>e2</a:t>
            </a:r>
            <a:r>
              <a:rPr lang="ja-JP" altLang="en-US" sz="2800" dirty="0" smtClean="0"/>
              <a:t>の高さが同じにならないような式も許す。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未定義の名前を使用する式も許す。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</a:t>
            </a:r>
            <a:r>
              <a:rPr lang="ja-JP" altLang="en-US" sz="2800" dirty="0" smtClean="0"/>
              <a:t>関数適用式</a:t>
            </a:r>
            <a:r>
              <a:rPr lang="ja-JP" altLang="en-US" sz="2800" smtClean="0"/>
              <a:t>において実引数と仮引数</a:t>
            </a:r>
            <a:r>
              <a:rPr lang="ja-JP" altLang="en-US" sz="2800" dirty="0" smtClean="0"/>
              <a:t>の個数が合っていない式も許す。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このようなチェックは構文解析フェーズでは行わない。コンパイラーの構文解析より後のフェーズでチェックするか、あるいは実行時にチェックする。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補足２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Little Quilt</a:t>
            </a:r>
            <a:r>
              <a:rPr lang="ja-JP" altLang="en-US" sz="2800" dirty="0" smtClean="0"/>
              <a:t>言語の組み込み関数</a:t>
            </a:r>
            <a:r>
              <a:rPr lang="en-US" altLang="ja-JP" sz="2800" dirty="0" smtClean="0"/>
              <a:t>sew</a:t>
            </a:r>
            <a:r>
              <a:rPr lang="ja-JP" altLang="en-US" sz="2800" dirty="0" smtClean="0"/>
              <a:t>は前置だが、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1+2</a:t>
            </a:r>
            <a:r>
              <a:rPr kumimoji="1" lang="ja-JP" altLang="en-US" sz="2800" dirty="0" smtClean="0"/>
              <a:t>における </a:t>
            </a:r>
            <a:r>
              <a:rPr kumimoji="1" lang="en-US" altLang="ja-JP" sz="2800" dirty="0" smtClean="0"/>
              <a:t>+ </a:t>
            </a:r>
            <a:r>
              <a:rPr kumimoji="1" lang="ja-JP" altLang="en-US" sz="2800" dirty="0" smtClean="0"/>
              <a:t>のように、間に書く記法（中置記法）もある。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746</TotalTime>
  <Words>226</Words>
  <Application>Microsoft Macintosh PowerPoint</Application>
  <PresentationFormat>画面に合わせる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プログラミング言語論 第１回補足</vt:lpstr>
      <vt:lpstr>参考書</vt:lpstr>
      <vt:lpstr>補足１</vt:lpstr>
      <vt:lpstr>補足２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Isao Sasano</cp:lastModifiedBy>
  <cp:revision>364</cp:revision>
  <dcterms:created xsi:type="dcterms:W3CDTF">2009-09-11T09:19:03Z</dcterms:created>
  <dcterms:modified xsi:type="dcterms:W3CDTF">2016-02-19T04:50:43Z</dcterms:modified>
</cp:coreProperties>
</file>