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4" r:id="rId3"/>
    <p:sldId id="292" r:id="rId4"/>
    <p:sldId id="293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2151" y="1050877"/>
            <a:ext cx="7857699" cy="391690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42508" y="5447813"/>
            <a:ext cx="4112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ja-JP" altLang="en-US" sz="3200" dirty="0" smtClean="0"/>
              <a:t>    </a:t>
            </a:r>
            <a:r>
              <a:rPr kumimoji="1" lang="ja-JP" altLang="en-US" sz="3200" dirty="0" smtClean="0"/>
              <a:t>篠埜　功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(a &lt; 5)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(a&lt;5)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（１）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（２）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34759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13" name="ひし形 12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1" name="直線コネクタ 20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ひし形 21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13" name="ひし形 12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2" name="ひし形 2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1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55" name="直線コネクタ 54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Hoare</a:t>
            </a:r>
            <a:r>
              <a:rPr kumimoji="1" lang="ja-JP" altLang="en-US" dirty="0" smtClean="0"/>
              <a:t>論理の練習問題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以下の</a:t>
            </a:r>
            <a:r>
              <a:rPr lang="en-US" altLang="ja-JP" sz="2800" dirty="0" smtClean="0"/>
              <a:t>Hoare Triple</a:t>
            </a:r>
            <a:r>
              <a:rPr lang="ja-JP" altLang="en-US" sz="2800" dirty="0" smtClean="0"/>
              <a:t>を推論規則を使って導け。</a:t>
            </a:r>
            <a:endParaRPr lang="en-US" altLang="ja-JP" sz="2800" dirty="0" smtClean="0"/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</a:t>
            </a:r>
            <a:r>
              <a:rPr lang="en-US" altLang="ja-JP" sz="2800" dirty="0" smtClean="0"/>
              <a:t>a </a:t>
            </a:r>
            <a:r>
              <a:rPr lang="en-US" altLang="ja-JP" sz="2800" dirty="0" smtClean="0"/>
              <a:t>= </a:t>
            </a:r>
            <a:r>
              <a:rPr lang="en-US" altLang="ja-JP" sz="2800" dirty="0" smtClean="0"/>
              <a:t>0 </a:t>
            </a:r>
            <a:r>
              <a:rPr lang="en-US" altLang="ja-JP" sz="2800" dirty="0" smtClean="0"/>
              <a:t>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&lt; 5)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smtClean="0"/>
              <a:t>assign)</a:t>
            </a:r>
            <a:endParaRPr kumimoji="1" lang="ja-JP" altLang="en-US" sz="20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7724" y="5156549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(assignment axiom)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(assign)</a:t>
            </a:r>
            <a:r>
              <a:rPr kumimoji="1" lang="ja-JP" altLang="en-US" sz="2400" dirty="0" smtClean="0"/>
              <a:t>、</a:t>
            </a:r>
            <a:r>
              <a:rPr kumimoji="1" lang="en-US" altLang="ja-JP" sz="2400" dirty="0" smtClean="0"/>
              <a:t>(consequence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</a:t>
            </a:r>
            <a:r>
              <a:rPr lang="en-US" altLang="ja-JP" sz="2400" dirty="0" err="1" smtClean="0"/>
              <a:t>conseq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14348" y="3181649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この部分は次ページに掲載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14876" y="3181649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</a:t>
            </a:r>
            <a:r>
              <a:rPr kumimoji="1" lang="ja-JP" altLang="en-US" dirty="0" err="1" smtClean="0"/>
              <a:t>次の次の</a:t>
            </a:r>
            <a:r>
              <a:rPr kumimoji="1" lang="ja-JP" altLang="en-US" dirty="0" smtClean="0"/>
              <a:t>ページに掲載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8019" y="5504017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(conditional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(if)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解答の続き（左側）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解答の続き（右側）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8596" y="4143380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kumimoji="1" lang="ja-JP" altLang="en-US" sz="2800" dirty="0" smtClean="0"/>
              <a:t>注） 論理式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</a:t>
            </a:r>
            <a:r>
              <a:rPr lang="ja-JP" altLang="en-US" sz="2800" dirty="0" smtClean="0">
                <a:sym typeface="Symbol"/>
              </a:rPr>
              <a:t>が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になることの説明： </a:t>
            </a:r>
            <a:endParaRPr lang="en-US" altLang="ja-JP" sz="2800" dirty="0" smtClean="0">
              <a:sym typeface="Symbol"/>
            </a:endParaRPr>
          </a:p>
          <a:p>
            <a:r>
              <a:rPr kumimoji="1" lang="ja-JP" altLang="en-US" sz="2800" dirty="0" smtClean="0"/>
              <a:t>論理式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</a:t>
            </a:r>
            <a:r>
              <a:rPr lang="ja-JP" altLang="en-US" sz="2800" dirty="0" smtClean="0">
                <a:sym typeface="Symbol"/>
              </a:rPr>
              <a:t>は</a:t>
            </a:r>
            <a:r>
              <a:rPr lang="en-US" altLang="ja-JP" sz="2800" dirty="0" smtClean="0">
                <a:sym typeface="Symbol"/>
              </a:rPr>
              <a:t>a</a:t>
            </a:r>
            <a:r>
              <a:rPr lang="ja-JP" altLang="en-US" sz="2800" dirty="0" smtClean="0">
                <a:sym typeface="Symbol"/>
              </a:rPr>
              <a:t>の値が何であっても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である。</a:t>
            </a:r>
            <a:r>
              <a:rPr lang="en-US" altLang="ja-JP" sz="2800" dirty="0" smtClean="0">
                <a:sym typeface="Symbol"/>
              </a:rPr>
              <a:t></a:t>
            </a:r>
            <a:r>
              <a:rPr lang="ja-JP" altLang="en-US" sz="2800" dirty="0" smtClean="0">
                <a:sym typeface="Symbol"/>
              </a:rPr>
              <a:t>の定義より、</a:t>
            </a:r>
            <a:r>
              <a:rPr lang="en-US" altLang="ja-JP" sz="2800" dirty="0" smtClean="0">
                <a:sym typeface="Symbol"/>
              </a:rPr>
              <a:t> </a:t>
            </a:r>
            <a:r>
              <a:rPr lang="ja-JP" altLang="en-US" sz="2800" dirty="0" smtClean="0">
                <a:sym typeface="Symbol"/>
              </a:rPr>
              <a:t>の左が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なら、右は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でも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でも全体は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になる。</a:t>
            </a:r>
            <a:endParaRPr lang="en-US" altLang="ja-JP" sz="2800" dirty="0" smtClean="0">
              <a:sym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829</Words>
  <Application>Microsoft Macintosh PowerPoint</Application>
  <PresentationFormat>画面に合わせる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プログラミング言語論 第3回 練習問題解答例</vt:lpstr>
      <vt:lpstr>練習問題</vt:lpstr>
      <vt:lpstr>(1) 解答例</vt:lpstr>
      <vt:lpstr>(2) 解答例</vt:lpstr>
      <vt:lpstr>Hoare論理の練習問題</vt:lpstr>
      <vt:lpstr>(1) 解答</vt:lpstr>
      <vt:lpstr>(2) 解答</vt:lpstr>
      <vt:lpstr>(2) 解答の続き（左側）</vt:lpstr>
      <vt:lpstr>(2) 解答の続き（右側）</vt:lpstr>
      <vt:lpstr>(3) 解答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550</cp:revision>
  <dcterms:created xsi:type="dcterms:W3CDTF">2009-10-18T07:18:34Z</dcterms:created>
  <dcterms:modified xsi:type="dcterms:W3CDTF">2014-10-20T05:51:22Z</dcterms:modified>
</cp:coreProperties>
</file>