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75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2013/12/09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862316"/>
            <a:ext cx="7772400" cy="847019"/>
          </a:xfrm>
        </p:spPr>
        <p:txBody>
          <a:bodyPr/>
          <a:lstStyle/>
          <a:p>
            <a:r>
              <a:rPr kumimoji="1" lang="ja-JP" altLang="en-US" dirty="0" smtClean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73570" y="5116286"/>
            <a:ext cx="417398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情報工学科</a:t>
            </a:r>
            <a:r>
              <a:rPr kumimoji="1" lang="en-US" altLang="ja-JP" sz="3200" dirty="0" smtClean="0"/>
              <a:t>  </a:t>
            </a:r>
            <a:r>
              <a:rPr lang="ja-JP" altLang="en-US" sz="3200" dirty="0" smtClean="0"/>
              <a:t>篠埜　功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1306495" y="3247675"/>
            <a:ext cx="645801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 smtClean="0"/>
              <a:t>12</a:t>
            </a:r>
            <a:r>
              <a:rPr lang="ja-JP" altLang="en-US" sz="3200" dirty="0" smtClean="0"/>
              <a:t>回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論理型プログラミングの補足</a:t>
            </a:r>
            <a:endParaRPr lang="en-US" altLang="ja-JP" sz="3200" dirty="0" smtClean="0"/>
          </a:p>
          <a:p>
            <a:pPr algn="ctr"/>
            <a:r>
              <a:rPr lang="en-US" altLang="ja-JP" sz="3200" dirty="0"/>
              <a:t>p</a:t>
            </a:r>
            <a:r>
              <a:rPr lang="en-US" altLang="ja-JP" sz="3200" dirty="0" smtClean="0"/>
              <a:t>refix, suffix</a:t>
            </a:r>
            <a:r>
              <a:rPr lang="ja-JP" altLang="en-US" sz="3200" dirty="0" smtClean="0"/>
              <a:t>の定義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76626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600200"/>
            <a:ext cx="8469697" cy="1145419"/>
          </a:xfrm>
        </p:spPr>
        <p:txBody>
          <a:bodyPr>
            <a:normAutofit fontScale="92500"/>
          </a:bodyPr>
          <a:lstStyle/>
          <a:p>
            <a:r>
              <a:rPr lang="en-US" altLang="en-US" dirty="0" smtClean="0"/>
              <a:t>論理型プログラミング</a:t>
            </a:r>
            <a:r>
              <a:rPr lang="en-US" altLang="en-US" dirty="0" smtClean="0"/>
              <a:t>の</a:t>
            </a:r>
            <a:r>
              <a:rPr lang="en-US" altLang="en-US" dirty="0" smtClean="0"/>
              <a:t>講義資料のp.21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prefix, suffix</a:t>
            </a:r>
            <a:r>
              <a:rPr lang="ja-JP" altLang="en-US" dirty="0" smtClean="0"/>
              <a:t>は以下のように定義される述語である。</a:t>
            </a:r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1436" y="2745619"/>
            <a:ext cx="4263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prefix(X,Y) :- append(X,Z,Y).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suffix(X,Y) :- append(Z,X,Y).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0293" y="5579518"/>
            <a:ext cx="79521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（注）</a:t>
            </a:r>
            <a:r>
              <a:rPr lang="en-US" altLang="ja-JP" sz="2800" dirty="0" smtClean="0"/>
              <a:t>a</a:t>
            </a:r>
            <a:r>
              <a:rPr kumimoji="1" lang="en-US" altLang="ja-JP" sz="2800" dirty="0" smtClean="0"/>
              <a:t>ppend</a:t>
            </a:r>
            <a:r>
              <a:rPr kumimoji="1" lang="ja-JP" altLang="en-US" sz="2800" dirty="0" smtClean="0"/>
              <a:t>は</a:t>
            </a:r>
            <a:r>
              <a:rPr kumimoji="1" lang="ja-JP" altLang="en-US" sz="2800" dirty="0" smtClean="0"/>
              <a:t>、講義</a:t>
            </a:r>
            <a:r>
              <a:rPr kumimoji="1" lang="ja-JP" altLang="en-US" sz="2800" dirty="0" smtClean="0"/>
              <a:t>資料の</a:t>
            </a:r>
            <a:r>
              <a:rPr kumimoji="1" lang="en-US" altLang="ja-JP" sz="2800" dirty="0" smtClean="0"/>
              <a:t>p.6</a:t>
            </a:r>
            <a:r>
              <a:rPr kumimoji="1" lang="ja-JP" altLang="en-US" sz="2800" dirty="0" smtClean="0"/>
              <a:t>に定義されている述語である。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0293" y="3858973"/>
            <a:ext cx="7656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refix</a:t>
            </a:r>
            <a:r>
              <a:rPr kumimoji="1" lang="ja-JP" altLang="en-US" sz="2800" dirty="0" smtClean="0"/>
              <a:t>（</a:t>
            </a:r>
            <a:r>
              <a:rPr kumimoji="1" lang="en-US" altLang="ja-JP" sz="2800" dirty="0" smtClean="0"/>
              <a:t>X,Y)</a:t>
            </a:r>
            <a:r>
              <a:rPr kumimoji="1" lang="ja-JP" altLang="en-US" sz="2800" dirty="0" smtClean="0"/>
              <a:t>はリスト</a:t>
            </a:r>
            <a:r>
              <a:rPr kumimoji="1" lang="en-US" altLang="ja-JP" sz="2800" dirty="0" smtClean="0"/>
              <a:t>X</a:t>
            </a:r>
            <a:r>
              <a:rPr kumimoji="1" lang="ja-JP" altLang="en-US" sz="2800" dirty="0" smtClean="0"/>
              <a:t>がリスト</a:t>
            </a:r>
            <a:r>
              <a:rPr kumimoji="1" lang="en-US" altLang="ja-JP" sz="2800" dirty="0" smtClean="0"/>
              <a:t>Y</a:t>
            </a:r>
            <a:r>
              <a:rPr kumimoji="1" lang="ja-JP" altLang="en-US" sz="2800" dirty="0" smtClean="0"/>
              <a:t>の先頭部分（長さ自由）、</a:t>
            </a:r>
            <a:r>
              <a:rPr lang="en-US" altLang="ja-JP" sz="2800" dirty="0" smtClean="0"/>
              <a:t>suffix(X,Y)</a:t>
            </a:r>
            <a:r>
              <a:rPr lang="ja-JP" altLang="en-US" sz="2800" dirty="0" smtClean="0"/>
              <a:t>はリスト</a:t>
            </a:r>
            <a:r>
              <a:rPr lang="en-US" altLang="ja-JP" sz="2800" dirty="0" smtClean="0"/>
              <a:t>X</a:t>
            </a:r>
            <a:r>
              <a:rPr lang="ja-JP" altLang="en-US" sz="2800" dirty="0" smtClean="0"/>
              <a:t>がリスト</a:t>
            </a:r>
            <a:r>
              <a:rPr lang="en-US" altLang="ja-JP" sz="2800" dirty="0" smtClean="0"/>
              <a:t>Y</a:t>
            </a:r>
            <a:r>
              <a:rPr lang="ja-JP" altLang="en-US" sz="2800" dirty="0" smtClean="0"/>
              <a:t>の後ろの部分（長さ自由）という関係である。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538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Prefix, suffix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query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6191" y="5259135"/>
            <a:ext cx="73914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Prefix, suffix</a:t>
            </a:r>
            <a:r>
              <a:rPr kumimoji="1" lang="ja-JP" altLang="en-US" sz="2800" dirty="0" smtClean="0"/>
              <a:t>は</a:t>
            </a:r>
            <a:r>
              <a:rPr kumimoji="1" lang="en-US" altLang="ja-JP" sz="2800" dirty="0" smtClean="0"/>
              <a:t>append</a:t>
            </a:r>
            <a:r>
              <a:rPr kumimoji="1" lang="ja-JP" altLang="en-US" sz="2800" dirty="0" smtClean="0"/>
              <a:t>同様、</a:t>
            </a:r>
            <a:r>
              <a:rPr kumimoji="1" lang="en-US" altLang="ja-JP" sz="2800" dirty="0" smtClean="0"/>
              <a:t>GNU Prolog</a:t>
            </a:r>
            <a:r>
              <a:rPr kumimoji="1" lang="ja-JP" altLang="en-US" sz="2800" dirty="0" smtClean="0"/>
              <a:t>の組み込み述語である（ので定義を入力せず</a:t>
            </a:r>
            <a:r>
              <a:rPr kumimoji="1" lang="en-US" altLang="ja-JP" sz="2800" dirty="0" smtClean="0"/>
              <a:t>query</a:t>
            </a:r>
            <a:r>
              <a:rPr lang="ja-JP" altLang="en-US" sz="2800" dirty="0" smtClean="0"/>
              <a:t>を入力してよい）。</a:t>
            </a:r>
            <a:endParaRPr lang="en-US" altLang="ja-JP" sz="2800" dirty="0" smtClean="0"/>
          </a:p>
        </p:txBody>
      </p:sp>
      <p:sp>
        <p:nvSpPr>
          <p:cNvPr id="5" name="正方形/長方形 4"/>
          <p:cNvSpPr/>
          <p:nvPr/>
        </p:nvSpPr>
        <p:spPr>
          <a:xfrm>
            <a:off x="4572000" y="1807384"/>
            <a:ext cx="33261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ja-JP" sz="2800" dirty="0" smtClean="0"/>
              <a:t>(</a:t>
            </a:r>
            <a:r>
              <a:rPr lang="it-IT" altLang="ja-JP" sz="2800" dirty="0" err="1" smtClean="0"/>
              <a:t>suffix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の例）</a:t>
            </a:r>
            <a:endParaRPr lang="it-IT" altLang="ja-JP" sz="2800" dirty="0" smtClean="0"/>
          </a:p>
          <a:p>
            <a:r>
              <a:rPr lang="it-IT" altLang="ja-JP" sz="2800" i="1" dirty="0" smtClean="0"/>
              <a:t>?</a:t>
            </a:r>
            <a:r>
              <a:rPr lang="it-IT" altLang="ja-JP" sz="2800" i="1" dirty="0"/>
              <a:t>-</a:t>
            </a:r>
            <a:r>
              <a:rPr lang="it-IT" altLang="ja-JP" sz="2800" dirty="0"/>
              <a:t> </a:t>
            </a:r>
            <a:r>
              <a:rPr lang="it-IT" altLang="ja-JP" sz="2800" dirty="0" err="1">
                <a:solidFill>
                  <a:srgbClr val="FF0000"/>
                </a:solidFill>
              </a:rPr>
              <a:t>suffix</a:t>
            </a:r>
            <a:r>
              <a:rPr lang="it-IT" altLang="ja-JP" sz="2800" dirty="0">
                <a:solidFill>
                  <a:srgbClr val="FF0000"/>
                </a:solidFill>
              </a:rPr>
              <a:t>(X,[1,2]).</a:t>
            </a:r>
          </a:p>
          <a:p>
            <a:r>
              <a:rPr lang="it-IT" altLang="ja-JP" sz="2800" i="1" dirty="0"/>
              <a:t>X = [1,2]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[2]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X = []</a:t>
            </a:r>
            <a:r>
              <a:rPr lang="it-IT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it-IT" altLang="ja-JP" sz="2800" i="1" dirty="0"/>
              <a:t>no</a:t>
            </a:r>
            <a:endParaRPr lang="en-US" altLang="ja-JP" sz="2800" i="1" dirty="0"/>
          </a:p>
        </p:txBody>
      </p:sp>
      <p:sp>
        <p:nvSpPr>
          <p:cNvPr id="6" name="正方形/長方形 5"/>
          <p:cNvSpPr/>
          <p:nvPr/>
        </p:nvSpPr>
        <p:spPr>
          <a:xfrm>
            <a:off x="1028096" y="1824673"/>
            <a:ext cx="33503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（</a:t>
            </a:r>
            <a:r>
              <a:rPr lang="en-US" altLang="ja-JP" sz="2800" dirty="0" smtClean="0"/>
              <a:t>prefix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query</a:t>
            </a:r>
            <a:r>
              <a:rPr lang="ja-JP" altLang="en-US" sz="2800" dirty="0" smtClean="0"/>
              <a:t>の例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prefix(X,[1,2]).</a:t>
            </a:r>
          </a:p>
          <a:p>
            <a:r>
              <a:rPr lang="en-US" altLang="ja-JP" sz="2800" i="1" dirty="0"/>
              <a:t>X = []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X = [1,2]</a:t>
            </a:r>
            <a:r>
              <a:rPr lang="en-US" altLang="ja-JP" sz="2800" dirty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i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943336321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255</Words>
  <Application>Microsoft Macintosh PowerPoint</Application>
  <PresentationFormat>画面に合わせる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ホワイト</vt:lpstr>
      <vt:lpstr>プログラミング言語論</vt:lpstr>
      <vt:lpstr>Prefix, suffix</vt:lpstr>
      <vt:lpstr>Prefix, suffixのqueryの例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Sasano Isao</cp:lastModifiedBy>
  <cp:revision>230</cp:revision>
  <cp:lastPrinted>2012-12-13T09:07:34Z</cp:lastPrinted>
  <dcterms:created xsi:type="dcterms:W3CDTF">2012-11-30T04:37:30Z</dcterms:created>
  <dcterms:modified xsi:type="dcterms:W3CDTF">2013-12-09T10:00:30Z</dcterms:modified>
</cp:coreProperties>
</file>