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88" r:id="rId3"/>
    <p:sldId id="278" r:id="rId4"/>
    <p:sldId id="282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93" d="100"/>
          <a:sy n="93" d="100"/>
        </p:scale>
        <p:origin x="-1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CE8F3F-0A2D-40E0-A6E3-F946466A3D63}" type="datetimeFigureOut">
              <a:rPr kumimoji="1" lang="ja-JP" altLang="en-US" smtClean="0"/>
              <a:pPr/>
              <a:t>2014/09/05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159E61-542A-470C-8378-EC17405A3C7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6428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2014/09/05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2014/09/05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2014/09/05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2014/09/05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2014/09/05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2014/09/05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2014/09/05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2014/09/05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2014/09/05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2014/09/05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2014/09/05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2014/09/05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857364"/>
            <a:ext cx="7815290" cy="1941517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プログラミング言語論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第１回補足</a:t>
            </a:r>
            <a:endParaRPr kumimoji="1" lang="ja-JP" altLang="en-US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/>
          </p:nvPr>
        </p:nvSpPr>
        <p:spPr>
          <a:xfrm>
            <a:off x="3635896" y="5119456"/>
            <a:ext cx="1800200" cy="685808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篠埜　功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347864" y="4356393"/>
            <a:ext cx="2236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情報工学科</a:t>
            </a:r>
            <a:endParaRPr kumimoji="1" lang="ja-JP" altLang="en-US" sz="3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参考書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8" y="1340768"/>
            <a:ext cx="8748464" cy="5256584"/>
          </a:xfrm>
        </p:spPr>
        <p:txBody>
          <a:bodyPr>
            <a:noAutofit/>
          </a:bodyPr>
          <a:lstStyle/>
          <a:p>
            <a:pPr>
              <a:buNone/>
            </a:pPr>
            <a:r>
              <a:rPr kumimoji="1" lang="ja-JP" altLang="en-US" dirty="0" smtClean="0"/>
              <a:t>プログラミング言語の概念と構造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ラビ・セシィ 著、神林 泰 訳</a:t>
            </a:r>
            <a:endParaRPr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ピアソン・エデュケーション</a:t>
            </a:r>
            <a:r>
              <a:rPr kumimoji="1" lang="en-US" altLang="ja-JP" dirty="0" smtClean="0"/>
              <a:t>(5600</a:t>
            </a:r>
            <a:r>
              <a:rPr kumimoji="1" lang="ja-JP" altLang="en-US" dirty="0" smtClean="0"/>
              <a:t>円</a:t>
            </a:r>
            <a:r>
              <a:rPr kumimoji="1" lang="en-US" altLang="ja-JP" dirty="0" smtClean="0"/>
              <a:t>+</a:t>
            </a:r>
            <a:r>
              <a:rPr kumimoji="1" lang="ja-JP" altLang="en-US" dirty="0" smtClean="0"/>
              <a:t>消費税</a:t>
            </a:r>
            <a:r>
              <a:rPr kumimoji="1" lang="en-US" altLang="ja-JP" dirty="0" smtClean="0"/>
              <a:t>)</a:t>
            </a:r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kumimoji="1" lang="en-US" altLang="ja-JP" dirty="0" smtClean="0"/>
              <a:t>Programming Languages Concepts &amp; Constructs</a:t>
            </a:r>
          </a:p>
          <a:p>
            <a:pPr>
              <a:buNone/>
            </a:pPr>
            <a:r>
              <a:rPr lang="en-US" altLang="ja-JP" dirty="0" smtClean="0"/>
              <a:t>2</a:t>
            </a:r>
            <a:r>
              <a:rPr lang="en-US" altLang="ja-JP" baseline="30000" dirty="0" smtClean="0"/>
              <a:t>nd</a:t>
            </a:r>
            <a:r>
              <a:rPr lang="en-US" altLang="ja-JP" dirty="0" smtClean="0"/>
              <a:t> edition,</a:t>
            </a:r>
            <a:r>
              <a:rPr lang="ja-JP" altLang="en-US" dirty="0" smtClean="0"/>
              <a:t> </a:t>
            </a:r>
            <a:r>
              <a:rPr lang="en-US" altLang="ja-JP" dirty="0" smtClean="0"/>
              <a:t>Ravi </a:t>
            </a:r>
            <a:r>
              <a:rPr lang="en-US" altLang="ja-JP" dirty="0" err="1" smtClean="0"/>
              <a:t>Sethi</a:t>
            </a:r>
            <a:r>
              <a:rPr lang="en-US" altLang="ja-JP" dirty="0" smtClean="0"/>
              <a:t>, </a:t>
            </a:r>
            <a:r>
              <a:rPr kumimoji="1" lang="en-US" altLang="ja-JP" dirty="0" smtClean="0"/>
              <a:t>Addison-Wesley, 1996.</a:t>
            </a:r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lang="en-US" altLang="ja-JP" dirty="0" smtClean="0"/>
              <a:t>Concepts in Programming Languages, </a:t>
            </a:r>
          </a:p>
          <a:p>
            <a:pPr>
              <a:buNone/>
            </a:pPr>
            <a:r>
              <a:rPr lang="en-US" altLang="ja-JP" dirty="0" smtClean="0"/>
              <a:t>John C. Mitchell, Cambridge University Press, 2001.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59819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補足１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00034" y="1643050"/>
            <a:ext cx="764386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 Little Quilt</a:t>
            </a:r>
            <a:r>
              <a:rPr lang="ja-JP" altLang="en-US" sz="2800" dirty="0" smtClean="0"/>
              <a:t>言語の構文定義では、</a:t>
            </a:r>
            <a:endParaRPr lang="en-US" altLang="ja-JP" sz="2800" dirty="0" smtClean="0"/>
          </a:p>
          <a:p>
            <a:pPr lvl="1">
              <a:buFont typeface="Arial" pitchFamily="34" charset="0"/>
              <a:buChar char="•"/>
            </a:pPr>
            <a:r>
              <a:rPr lang="en-US" altLang="ja-JP" sz="2800" dirty="0" smtClean="0"/>
              <a:t> sew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(e1,e2)</a:t>
            </a:r>
            <a:r>
              <a:rPr lang="ja-JP" altLang="en-US" sz="2800" dirty="0" smtClean="0"/>
              <a:t>において</a:t>
            </a:r>
            <a:r>
              <a:rPr lang="en-US" altLang="ja-JP" sz="2800" dirty="0" smtClean="0"/>
              <a:t>e1</a:t>
            </a:r>
            <a:r>
              <a:rPr lang="ja-JP" altLang="en-US" sz="2800" dirty="0" smtClean="0"/>
              <a:t>と</a:t>
            </a:r>
            <a:r>
              <a:rPr lang="en-US" altLang="ja-JP" sz="2800" dirty="0" smtClean="0"/>
              <a:t>e2</a:t>
            </a:r>
            <a:r>
              <a:rPr lang="ja-JP" altLang="en-US" sz="2800" dirty="0" smtClean="0"/>
              <a:t>の高さが同じにならないような式も許す。</a:t>
            </a:r>
            <a:endParaRPr lang="en-US" altLang="ja-JP" sz="2800" dirty="0" smtClean="0"/>
          </a:p>
          <a:p>
            <a:pPr lvl="1">
              <a:buFont typeface="Arial" pitchFamily="34" charset="0"/>
              <a:buChar char="•"/>
            </a:pPr>
            <a:r>
              <a:rPr lang="ja-JP" altLang="en-US" sz="2800" dirty="0" smtClean="0"/>
              <a:t> 未定義の名前を使用する式も許す。</a:t>
            </a:r>
            <a:endParaRPr lang="en-US" altLang="ja-JP" sz="2800" dirty="0" smtClean="0"/>
          </a:p>
          <a:p>
            <a:pPr lvl="1">
              <a:buFont typeface="Arial" pitchFamily="34" charset="0"/>
              <a:buChar char="•"/>
            </a:pPr>
            <a:r>
              <a:rPr lang="en-US" altLang="ja-JP" sz="2800" dirty="0" smtClean="0"/>
              <a:t> </a:t>
            </a:r>
            <a:r>
              <a:rPr lang="ja-JP" altLang="en-US" sz="2800" dirty="0" smtClean="0"/>
              <a:t>関数適用式</a:t>
            </a:r>
            <a:r>
              <a:rPr lang="ja-JP" altLang="en-US" sz="2800" smtClean="0"/>
              <a:t>に</a:t>
            </a:r>
            <a:r>
              <a:rPr lang="ja-JP" altLang="en-US" sz="2800" smtClean="0"/>
              <a:t>おいて</a:t>
            </a:r>
            <a:r>
              <a:rPr lang="ja-JP" altLang="en-US" sz="2800" smtClean="0"/>
              <a:t>実引数と仮</a:t>
            </a:r>
            <a:r>
              <a:rPr lang="ja-JP" altLang="en-US" sz="2800" smtClean="0"/>
              <a:t>引数</a:t>
            </a:r>
            <a:r>
              <a:rPr lang="ja-JP" altLang="en-US" sz="2800" dirty="0" smtClean="0"/>
              <a:t>の個数が合っていない式も許す。</a:t>
            </a:r>
            <a:endParaRPr lang="en-US" altLang="ja-JP" sz="2800" dirty="0" smtClean="0"/>
          </a:p>
          <a:p>
            <a:endParaRPr lang="en-US" altLang="ja-JP" sz="2800" dirty="0" smtClean="0"/>
          </a:p>
          <a:p>
            <a:r>
              <a:rPr lang="ja-JP" altLang="en-US" sz="2800" dirty="0" smtClean="0"/>
              <a:t>このようなチェックは構文解析フェーズでは行わない。コンパイラーの構文解析より後のフェーズでチェックするか、あるいは実行時にチェックする。</a:t>
            </a:r>
            <a:endParaRPr kumimoji="1" lang="en-US" altLang="ja-JP" sz="2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補足２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00034" y="1643050"/>
            <a:ext cx="750099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 Little Quilt</a:t>
            </a:r>
            <a:r>
              <a:rPr lang="ja-JP" altLang="en-US" sz="2800" dirty="0" smtClean="0"/>
              <a:t>言語の組み込み関数</a:t>
            </a:r>
            <a:r>
              <a:rPr lang="en-US" altLang="ja-JP" sz="2800" dirty="0" smtClean="0"/>
              <a:t>sew</a:t>
            </a:r>
            <a:r>
              <a:rPr lang="ja-JP" altLang="en-US" sz="2800" dirty="0" smtClean="0"/>
              <a:t>は前置だが、</a:t>
            </a:r>
            <a:endParaRPr lang="en-US" altLang="ja-JP" sz="2800" dirty="0" smtClean="0"/>
          </a:p>
          <a:p>
            <a:r>
              <a:rPr kumimoji="1" lang="en-US" altLang="ja-JP" sz="2800" dirty="0" smtClean="0"/>
              <a:t>1+2</a:t>
            </a:r>
            <a:r>
              <a:rPr kumimoji="1" lang="ja-JP" altLang="en-US" sz="2800" dirty="0" smtClean="0"/>
              <a:t>における </a:t>
            </a:r>
            <a:r>
              <a:rPr kumimoji="1" lang="en-US" altLang="ja-JP" sz="2800" dirty="0" smtClean="0"/>
              <a:t>+ </a:t>
            </a:r>
            <a:r>
              <a:rPr kumimoji="1" lang="ja-JP" altLang="en-US" sz="2800" dirty="0" smtClean="0"/>
              <a:t>のように、間に書く記法（中置記法）もある。</a:t>
            </a:r>
            <a:endParaRPr kumimoji="1" lang="en-US" altLang="ja-JP" sz="2800" dirty="0" smtClean="0"/>
          </a:p>
          <a:p>
            <a:endParaRPr lang="en-US" altLang="ja-JP" sz="2800" dirty="0" smtClean="0"/>
          </a:p>
          <a:p>
            <a:endParaRPr kumimoji="1" lang="en-US" altLang="ja-JP" sz="2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738</TotalTime>
  <Words>192</Words>
  <Application>Microsoft Macintosh PowerPoint</Application>
  <PresentationFormat>画面に合わせる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テーマ</vt:lpstr>
      <vt:lpstr>プログラミング言語論 第１回補足</vt:lpstr>
      <vt:lpstr>参考書</vt:lpstr>
      <vt:lpstr>補足１</vt:lpstr>
      <vt:lpstr>補足２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sasano</dc:creator>
  <cp:lastModifiedBy>Sasano Isao</cp:lastModifiedBy>
  <cp:revision>359</cp:revision>
  <dcterms:created xsi:type="dcterms:W3CDTF">2009-09-11T09:19:03Z</dcterms:created>
  <dcterms:modified xsi:type="dcterms:W3CDTF">2014-09-05T07:06:01Z</dcterms:modified>
</cp:coreProperties>
</file>