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8" r:id="rId2"/>
    <p:sldId id="307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6"/>
    <a:srgbClr val="E2EBF6"/>
    <a:srgbClr val="5C9CEE"/>
    <a:srgbClr val="80B2F0"/>
    <a:srgbClr val="99C1F1"/>
    <a:srgbClr val="AACBF2"/>
    <a:srgbClr val="BDD4F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5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F9D069-CD88-8640-BE5C-216841B4F4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989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F7EE6E-7770-3549-B7A9-5386A1056E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5122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22C7F-A399-024A-BF06-1B599EA4D9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70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30E48-A18F-CF4E-AB9A-A2B5AF5F8D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130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176BE-67CC-E948-BDBC-7B94108E34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033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50E07-7D68-6640-8D85-7DF294A69F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994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57C9A-BF55-DD45-AA2F-033F03B98A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065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C315F-3551-FD41-BB02-F00612468E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359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5F43C-8157-3A46-8C87-1135145095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814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C369-B94C-0445-8B61-F648EA68B8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8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0C0AF-47B0-9241-B864-A63CDEBE68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574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DD625-4659-7D44-B3FF-7877D9B881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13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22A6B-ED3D-6044-8734-58F489842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576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D2A029C3-9E57-3040-9544-B18292FF06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52028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Principles of programming </a:t>
            </a:r>
            <a:r>
              <a:rPr lang="en-US" altLang="ja-JP" sz="3600" dirty="0"/>
              <a:t>l</a:t>
            </a:r>
            <a:r>
              <a:rPr lang="en-US" altLang="ja-JP" sz="3600" dirty="0" smtClean="0"/>
              <a:t>anguages </a:t>
            </a:r>
            <a:br>
              <a:rPr lang="en-US" altLang="ja-JP" sz="3600" dirty="0" smtClean="0"/>
            </a:br>
            <a:r>
              <a:rPr lang="en-US" altLang="ja-JP" sz="3600" dirty="0" smtClean="0"/>
              <a:t>8: Types</a:t>
            </a:r>
            <a:br>
              <a:rPr lang="en-US" altLang="ja-JP" sz="3600" dirty="0" smtClean="0"/>
            </a:br>
            <a:r>
              <a:rPr lang="en-US" altLang="ja-JP" sz="3600" dirty="0" smtClean="0"/>
              <a:t>Supplemental material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lang="en-US" altLang="ja-JP" sz="3200" b="0" dirty="0"/>
              <a:t>Computer </a:t>
            </a:r>
            <a:r>
              <a:rPr kumimoji="1" lang="en-US" altLang="ja-JP" sz="3200" b="0" dirty="0" smtClean="0"/>
              <a:t>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237031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タイトル 1"/>
          <p:cNvSpPr>
            <a:spLocks noGrp="1"/>
          </p:cNvSpPr>
          <p:nvPr>
            <p:ph type="title"/>
          </p:nvPr>
        </p:nvSpPr>
        <p:spPr>
          <a:xfrm>
            <a:off x="685800" y="404813"/>
            <a:ext cx="7772400" cy="676275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Just for reference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1506" name="正方形/長方形 3"/>
          <p:cNvSpPr>
            <a:spLocks noChangeArrowheads="1"/>
          </p:cNvSpPr>
          <p:nvPr/>
        </p:nvSpPr>
        <p:spPr bwMode="auto">
          <a:xfrm>
            <a:off x="755650" y="1341438"/>
            <a:ext cx="712946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800" b="0" dirty="0" smtClean="0"/>
              <a:t>The following equations hold.</a:t>
            </a:r>
            <a:endParaRPr lang="en-US" altLang="ja-JP" sz="2800" b="0" dirty="0"/>
          </a:p>
          <a:p>
            <a:r>
              <a:rPr lang="en-US" altLang="ja-JP" sz="2800" b="0" dirty="0"/>
              <a:t>  (1) &amp;b[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 = &amp;b[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+ j ]</a:t>
            </a:r>
          </a:p>
          <a:p>
            <a:r>
              <a:rPr lang="en-US" altLang="ja-JP" sz="2800" b="0" dirty="0"/>
              <a:t>  (2) &amp;b[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[ j ] + k = &amp;b[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[ j + k ]</a:t>
            </a:r>
          </a:p>
          <a:p>
            <a:r>
              <a:rPr lang="ja-JP" altLang="en-US" sz="2800" b="0" dirty="0" smtClean="0"/>
              <a:t>（</a:t>
            </a:r>
            <a:r>
              <a:rPr lang="en-US" altLang="ja-JP" sz="2800" b="0" dirty="0" smtClean="0"/>
              <a:t>where </a:t>
            </a:r>
            <a:r>
              <a:rPr lang="en-US" altLang="ja-JP" sz="2800" b="0" dirty="0" err="1" smtClean="0"/>
              <a:t>i</a:t>
            </a:r>
            <a:r>
              <a:rPr lang="en-US" altLang="ja-JP" sz="2800" b="0" dirty="0"/>
              <a:t>, j, </a:t>
            </a:r>
            <a:r>
              <a:rPr lang="en-US" altLang="ja-JP" sz="2800" b="0" dirty="0" smtClean="0"/>
              <a:t>k are integers.)</a:t>
            </a:r>
            <a:endParaRPr lang="en-US" altLang="ja-JP" sz="2800" b="0" dirty="0"/>
          </a:p>
        </p:txBody>
      </p:sp>
      <p:sp>
        <p:nvSpPr>
          <p:cNvPr id="21507" name="テキスト ボックス 1"/>
          <p:cNvSpPr txBox="1">
            <a:spLocks noChangeArrowheads="1"/>
          </p:cNvSpPr>
          <p:nvPr/>
        </p:nvSpPr>
        <p:spPr bwMode="auto">
          <a:xfrm>
            <a:off x="467545" y="3284984"/>
            <a:ext cx="7920880" cy="310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/>
              <a:t>The above equations are derived from </a:t>
            </a:r>
            <a:r>
              <a:rPr lang="en-US" altLang="ja-JP" sz="2800" b="0" dirty="0" smtClean="0"/>
              <a:t>e1 </a:t>
            </a:r>
            <a:r>
              <a:rPr lang="en-US" altLang="ja-JP" sz="2800" b="0" dirty="0"/>
              <a:t>[e2] = *(e1 + e2)  </a:t>
            </a:r>
            <a:r>
              <a:rPr lang="en-US" altLang="ja-JP" sz="2800" b="0" dirty="0" smtClean="0"/>
              <a:t>(syntax sugar) and &amp;</a:t>
            </a:r>
            <a:r>
              <a:rPr lang="en-US" altLang="ja-JP" sz="2800" b="0" dirty="0"/>
              <a:t>(*e) = e </a:t>
            </a:r>
            <a:r>
              <a:rPr lang="en-US" altLang="ja-JP" sz="2800" b="0" dirty="0" smtClean="0"/>
              <a:t>(and the associativity of the operator +). </a:t>
            </a:r>
            <a:endParaRPr lang="en-US" altLang="ja-JP" sz="2800" b="0" dirty="0"/>
          </a:p>
          <a:p>
            <a:r>
              <a:rPr lang="en-US" altLang="ja-JP" sz="2800" b="0" dirty="0"/>
              <a:t>(1</a:t>
            </a:r>
            <a:r>
              <a:rPr lang="en-US" altLang="ja-JP" sz="2800" b="0" dirty="0" smtClean="0"/>
              <a:t>)</a:t>
            </a:r>
            <a:r>
              <a:rPr lang="en-US" altLang="ja-JP" sz="2800" b="0" dirty="0"/>
              <a:t> </a:t>
            </a:r>
            <a:r>
              <a:rPr lang="en-US" altLang="ja-JP" sz="2800" b="0" dirty="0" smtClean="0"/>
              <a:t>LHS </a:t>
            </a:r>
            <a:r>
              <a:rPr lang="en-US" altLang="ja-JP" sz="2800" b="0" dirty="0"/>
              <a:t>= &amp;(*(b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)) + j = 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+ j</a:t>
            </a:r>
          </a:p>
          <a:p>
            <a:r>
              <a:rPr lang="en-US" altLang="ja-JP" sz="2800" b="0" dirty="0"/>
              <a:t>(1</a:t>
            </a:r>
            <a:r>
              <a:rPr lang="en-US" altLang="ja-JP" sz="2800" b="0" dirty="0" smtClean="0"/>
              <a:t>)</a:t>
            </a:r>
            <a:r>
              <a:rPr lang="en-US" altLang="ja-JP" sz="2800" b="0" dirty="0"/>
              <a:t> </a:t>
            </a:r>
            <a:r>
              <a:rPr lang="en-US" altLang="ja-JP" sz="2800" b="0" dirty="0" smtClean="0"/>
              <a:t>RHS </a:t>
            </a:r>
            <a:r>
              <a:rPr lang="en-US" altLang="ja-JP" sz="2800" b="0" dirty="0"/>
              <a:t>= &amp;(*(b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+ j)) = 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+ j</a:t>
            </a:r>
          </a:p>
          <a:p>
            <a:r>
              <a:rPr lang="en-US" altLang="ja-JP" sz="2800" b="0" dirty="0"/>
              <a:t>(2</a:t>
            </a:r>
            <a:r>
              <a:rPr lang="en-US" altLang="ja-JP" sz="2800" b="0" dirty="0" smtClean="0"/>
              <a:t>)</a:t>
            </a:r>
            <a:r>
              <a:rPr lang="en-US" altLang="ja-JP" sz="2800" b="0" dirty="0"/>
              <a:t> </a:t>
            </a:r>
            <a:r>
              <a:rPr lang="en-US" altLang="ja-JP" sz="2800" b="0" dirty="0" smtClean="0"/>
              <a:t>LHS </a:t>
            </a:r>
            <a:r>
              <a:rPr lang="en-US" altLang="ja-JP" sz="2800" b="0" dirty="0"/>
              <a:t>= &amp;(*(b[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j)) + k = 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 + k</a:t>
            </a:r>
          </a:p>
          <a:p>
            <a:r>
              <a:rPr lang="en-US" altLang="ja-JP" sz="2800" b="0" dirty="0"/>
              <a:t>(2</a:t>
            </a:r>
            <a:r>
              <a:rPr lang="en-US" altLang="ja-JP" sz="2800" b="0" dirty="0" smtClean="0"/>
              <a:t>)</a:t>
            </a:r>
            <a:r>
              <a:rPr lang="en-US" altLang="ja-JP" sz="2800" b="0" dirty="0"/>
              <a:t> </a:t>
            </a:r>
            <a:r>
              <a:rPr lang="en-US" altLang="ja-JP" sz="2800" b="0" dirty="0" smtClean="0"/>
              <a:t>RHS </a:t>
            </a:r>
            <a:r>
              <a:rPr lang="en-US" altLang="ja-JP" sz="2800" b="0" dirty="0"/>
              <a:t>= &amp;(*(b[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 + k)) = 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 + 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214</Words>
  <Application>Microsoft Macintosh PowerPoint</Application>
  <PresentationFormat>画面に合わせる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新しいプレゼンテーション</vt:lpstr>
      <vt:lpstr>Principles of programming languages  8: Types Supplemental material</vt:lpstr>
      <vt:lpstr>Just for reference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プログラミング言語論1</dc:title>
  <dc:creator>Isao Sasano</dc:creator>
  <cp:lastModifiedBy>Sasano Isao</cp:lastModifiedBy>
  <cp:revision>425</cp:revision>
  <dcterms:created xsi:type="dcterms:W3CDTF">2006-11-28T12:30:10Z</dcterms:created>
  <dcterms:modified xsi:type="dcterms:W3CDTF">2019-10-02T03:22:12Z</dcterms:modified>
</cp:coreProperties>
</file>