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96" r:id="rId3"/>
    <p:sldId id="292" r:id="rId4"/>
    <p:sldId id="293" r:id="rId5"/>
    <p:sldId id="297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/>
              <a:t>3</a:t>
            </a:r>
            <a:r>
              <a:rPr lang="en-US" altLang="ja-JP" sz="4000" dirty="0" smtClean="0"/>
              <a:t>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932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1 } </a:t>
            </a:r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a &lt; 5 </a:t>
            </a:r>
            <a:r>
              <a:rPr lang="en-US" altLang="ja-JP" sz="2400" b="1" dirty="0" smtClean="0"/>
              <a:t>do</a:t>
            </a:r>
            <a:r>
              <a:rPr lang="en-US" altLang="ja-JP" sz="2400" dirty="0" smtClean="0"/>
              <a:t>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 smtClean="0"/>
              <a:t> a=1 </a:t>
            </a:r>
            <a:r>
              <a:rPr lang="en-US" altLang="ja-JP" sz="2000" dirty="0" smtClean="0">
                <a:sym typeface="Symbol"/>
              </a:rPr>
              <a:t> a5    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a&lt;5 </a:t>
            </a:r>
            <a:r>
              <a:rPr lang="en-US" altLang="ja-JP" sz="2000" b="1" dirty="0" smtClean="0"/>
              <a:t>do</a:t>
            </a:r>
            <a:r>
              <a:rPr lang="en-US" altLang="ja-JP" sz="2000" dirty="0" smtClean="0"/>
              <a:t> a := a + 1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</a:t>
            </a:r>
            <a:r>
              <a:rPr lang="en-US" altLang="ja-JP" sz="2000" dirty="0" smtClean="0"/>
              <a:t>}     (a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a&lt;5)  a=5</a:t>
            </a:r>
            <a:endParaRPr lang="en-US" altLang="ja-JP" sz="2000" dirty="0" smtClean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</a:t>
            </a:r>
            <a:r>
              <a:rPr lang="en-US" altLang="ja-JP" sz="2400" dirty="0" smtClean="0"/>
              <a:t>} 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(a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a+15 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a := a+1 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 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a5</a:t>
            </a:r>
            <a:r>
              <a:rPr lang="en-US" altLang="ja-JP" sz="2400" dirty="0" smtClean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84023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An answer</a:t>
            </a:r>
            <a:endParaRPr kumimoji="1" lang="ja-JP" altLang="en-US" dirty="0"/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3534415" y="2036892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968267" y="1465327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1" name="ひし形 30"/>
          <p:cNvSpPr/>
          <p:nvPr/>
        </p:nvSpPr>
        <p:spPr>
          <a:xfrm>
            <a:off x="3018674" y="243256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図形 7"/>
          <p:cNvCxnSpPr>
            <a:stCxn id="31" idx="1"/>
          </p:cNvCxnSpPr>
          <p:nvPr/>
        </p:nvCxnSpPr>
        <p:spPr>
          <a:xfrm rot="10800000" flipV="1">
            <a:off x="2422252" y="278975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5433700" y="279359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071399" y="60571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24019" y="2312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32953" y="232568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297588" y="461447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x-1</a:t>
            </a:r>
          </a:p>
        </p:txBody>
      </p:sp>
      <p:sp>
        <p:nvSpPr>
          <p:cNvPr id="40" name="ひし形 39"/>
          <p:cNvSpPr/>
          <p:nvPr/>
        </p:nvSpPr>
        <p:spPr>
          <a:xfrm>
            <a:off x="1548934" y="315670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>
            <a:stCxn id="40" idx="3"/>
          </p:cNvCxnSpPr>
          <p:nvPr/>
        </p:nvCxnSpPr>
        <p:spPr>
          <a:xfrm flipV="1">
            <a:off x="3324158" y="350920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283563" y="344264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3" name="直線コネクタ 42"/>
          <p:cNvCxnSpPr/>
          <p:nvPr/>
        </p:nvCxnSpPr>
        <p:spPr>
          <a:xfrm rot="10800000">
            <a:off x="4817186" y="279358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0" idx="2"/>
          </p:cNvCxnSpPr>
          <p:nvPr/>
        </p:nvCxnSpPr>
        <p:spPr>
          <a:xfrm flipH="1">
            <a:off x="2435345" y="3871083"/>
            <a:ext cx="1201" cy="1837917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949299" y="515162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396065" y="5709000"/>
            <a:ext cx="4568289" cy="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988656" y="3829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6200000" flipH="1">
            <a:off x="3721641" y="605812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ひし形 48"/>
          <p:cNvSpPr/>
          <p:nvPr/>
        </p:nvSpPr>
        <p:spPr>
          <a:xfrm>
            <a:off x="4545867" y="384198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6965611" y="420301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274995" y="37019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2" name="直線コネクタ 51"/>
          <p:cNvCxnSpPr/>
          <p:nvPr/>
        </p:nvCxnSpPr>
        <p:spPr>
          <a:xfrm rot="10800000">
            <a:off x="6344383" y="420301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5433700" y="456033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029405" y="447293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4" name="ひし形 33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en-US" altLang="ja-JP" dirty="0" smtClean="0">
                <a:solidFill>
                  <a:schemeClr val="tx1"/>
                </a:solidFill>
              </a:rPr>
              <a:t>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5" name="図形 7"/>
          <p:cNvCxnSpPr>
            <a:stCxn id="34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s = </a:t>
            </a:r>
            <a:r>
              <a:rPr lang="en-US" altLang="ja-JP" sz="2800" dirty="0" err="1" smtClean="0"/>
              <a:t>s+x</a:t>
            </a:r>
            <a:endParaRPr lang="en-US" altLang="ja-JP" sz="2800" dirty="0" smtClean="0"/>
          </a:p>
        </p:txBody>
      </p:sp>
      <p:sp>
        <p:nvSpPr>
          <p:cNvPr id="45" name="ひし形 44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>
            <a:stCxn id="45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5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ひし形 5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9" name="直線コネクタ 58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62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x=x-1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0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a &lt; 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  <p:extLst>
      <p:ext uri="{BB962C8B-B14F-4D97-AF65-F5344CB8AC3E}">
        <p14:creationId xmlns:p14="http://schemas.microsoft.com/office/powerpoint/2010/main" val="362328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(1) An answer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+ 2 = 2 }  a := a + 2  { a = 2 }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(assign)</a:t>
            </a:r>
            <a:endParaRPr kumimoji="1" lang="ja-JP" altLang="en-US" sz="2000" dirty="0"/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conseq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= 0 }  a := a + 2  { a = 2 }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a=0 </a:t>
            </a:r>
            <a:r>
              <a:rPr lang="en-US" altLang="ja-JP" sz="2800" dirty="0"/>
              <a:t> </a:t>
            </a:r>
            <a:r>
              <a:rPr lang="en-US" altLang="ja-JP" sz="2800" dirty="0" smtClean="0"/>
              <a:t>a+2=2</a:t>
            </a:r>
            <a:endParaRPr lang="en-US" altLang="ja-JP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1429" y="4635700"/>
            <a:ext cx="747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(assignment axiom) as (assign) and (consequence rule) as (</a:t>
            </a:r>
            <a:r>
              <a:rPr lang="en-US" altLang="ja-JP" sz="2400" dirty="0" err="1" smtClean="0"/>
              <a:t>conseq</a:t>
            </a:r>
            <a:r>
              <a:rPr lang="en-US" altLang="ja-JP" sz="2400" dirty="0" smtClean="0"/>
              <a:t>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}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 a = 3 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 a := a + 1</a:t>
            </a:r>
            <a:r>
              <a:rPr lang="en-US" altLang="ja-JP" sz="2400" baseline="-25000" dirty="0" smtClean="0"/>
              <a:t>  </a:t>
            </a:r>
            <a:r>
              <a:rPr lang="en-US" altLang="ja-JP" sz="2400" b="1" dirty="0" smtClean="0"/>
              <a:t>else</a:t>
            </a:r>
            <a:r>
              <a:rPr lang="en-US" altLang="ja-JP" sz="2400" b="1" baseline="-25000" dirty="0" smtClean="0"/>
              <a:t> 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a := a – 1  { a = 4 }</a:t>
            </a:r>
            <a:endParaRPr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55375" y="3088944"/>
            <a:ext cx="2495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See the next page.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83706" y="3107484"/>
            <a:ext cx="3115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See the next next page.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9099" y="5745309"/>
            <a:ext cx="747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(conditional rule) as (if).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a = 3)  a+1 = 4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 = 4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 = 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 a = 3)  a-1 = 4   </a:t>
            </a:r>
            <a:r>
              <a:rPr lang="en-US" altLang="ja-JP" sz="2400" dirty="0" smtClean="0"/>
              <a:t>{a-1</a:t>
            </a:r>
            <a:r>
              <a:rPr lang="en-US" altLang="ja-JP" sz="2400" dirty="0" smtClean="0">
                <a:sym typeface="Symbol"/>
              </a:rPr>
              <a:t>=4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{a=4}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702" y="4328794"/>
            <a:ext cx="8470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</a:t>
            </a:r>
          </a:p>
          <a:p>
            <a:r>
              <a:rPr kumimoji="1" lang="en-US" altLang="ja-JP" sz="2800" dirty="0" smtClean="0"/>
              <a:t>The logical expression </a:t>
            </a:r>
            <a:r>
              <a:rPr lang="en-US" altLang="ja-JP" sz="2800" dirty="0" smtClean="0"/>
              <a:t>(a = 3 </a:t>
            </a:r>
            <a:r>
              <a:rPr lang="en-US" altLang="ja-JP" sz="2800" dirty="0" smtClean="0">
                <a:sym typeface="Symbol"/>
              </a:rPr>
              <a:t>  a = 3)  a-1 = 4 is true because </a:t>
            </a:r>
            <a:r>
              <a:rPr lang="en-US" altLang="ja-JP" sz="2800" dirty="0" smtClean="0"/>
              <a:t>a = 3 </a:t>
            </a:r>
            <a:r>
              <a:rPr lang="en-US" altLang="ja-JP" sz="2800" dirty="0" smtClean="0">
                <a:sym typeface="Symbol"/>
              </a:rPr>
              <a:t>  a = 3 is false any value of a. By the definition of , the whole expression is true since the left side of  is false.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784</Words>
  <Application>Microsoft Macintosh PowerPoint</Application>
  <PresentationFormat>画面に合わせる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Principles of programming languages 3: Answers for exercises</vt:lpstr>
      <vt:lpstr>Exercise</vt:lpstr>
      <vt:lpstr>(1) An answer</vt:lpstr>
      <vt:lpstr>(2) An answer</vt:lpstr>
      <vt:lpstr>Exercises</vt:lpstr>
      <vt:lpstr>(1) An answer</vt:lpstr>
      <vt:lpstr>(2) An answer</vt:lpstr>
      <vt:lpstr>(2) Cont. </vt:lpstr>
      <vt:lpstr>(2) Cont. </vt:lpstr>
      <vt:lpstr>(3) 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558</cp:revision>
  <dcterms:created xsi:type="dcterms:W3CDTF">2009-10-18T07:18:34Z</dcterms:created>
  <dcterms:modified xsi:type="dcterms:W3CDTF">2019-10-02T03:21:25Z</dcterms:modified>
</cp:coreProperties>
</file>