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19/10/02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265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19/10/02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1422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19/10/02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1471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19/10/02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323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19/10/02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0499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19/10/02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450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19/10/02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843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19/10/02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2637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19/10/02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008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19/10/02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3116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19/10/02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173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C0B91-4105-FC41-AF23-562AED5B73ED}" type="datetimeFigureOut">
              <a:rPr kumimoji="1" lang="ja-JP" altLang="en-US" smtClean="0"/>
              <a:t>19/10/02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0602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1209040"/>
            <a:ext cx="7992888" cy="2763520"/>
          </a:xfrm>
        </p:spPr>
        <p:txBody>
          <a:bodyPr>
            <a:normAutofit/>
          </a:bodyPr>
          <a:lstStyle/>
          <a:p>
            <a:r>
              <a:rPr lang="en-US" altLang="ja-JP" sz="3600" dirty="0" smtClean="0"/>
              <a:t>Principles of programming languages </a:t>
            </a:r>
            <a:br>
              <a:rPr lang="en-US" altLang="ja-JP" sz="3600" dirty="0" smtClean="0"/>
            </a:br>
            <a:r>
              <a:rPr lang="en-US" altLang="ja-JP" sz="3600" dirty="0" smtClean="0"/>
              <a:t>11: Logic programming</a:t>
            </a:r>
            <a:r>
              <a:rPr lang="en-US" altLang="ja-JP" sz="3600" dirty="0"/>
              <a:t/>
            </a:r>
            <a:br>
              <a:rPr lang="en-US" altLang="ja-JP" sz="3600" dirty="0"/>
            </a:br>
            <a:r>
              <a:rPr lang="en-US" altLang="ja-JP" sz="3600" dirty="0" smtClean="0"/>
              <a:t>Supplemental material</a:t>
            </a:r>
            <a:br>
              <a:rPr lang="en-US" altLang="ja-JP" sz="3600" dirty="0" smtClean="0"/>
            </a:br>
            <a:r>
              <a:rPr lang="en-US" altLang="ja-JP" sz="3600" dirty="0" smtClean="0"/>
              <a:t>Definition of prefix and suffix</a:t>
            </a:r>
            <a:endParaRPr kumimoji="1" lang="ja-JP" altLang="en-US" sz="2800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0" dirty="0" smtClean="0"/>
              <a:t>Department of </a:t>
            </a:r>
          </a:p>
          <a:p>
            <a:pPr algn="ctr"/>
            <a:r>
              <a:rPr lang="en-US" altLang="ja-JP" sz="3200" dirty="0"/>
              <a:t>Computer</a:t>
            </a:r>
            <a:r>
              <a:rPr kumimoji="1" lang="en-US" altLang="ja-JP" sz="3200" b="0" dirty="0" smtClean="0"/>
              <a:t> </a:t>
            </a:r>
            <a:r>
              <a:rPr kumimoji="1" lang="en-US" altLang="ja-JP" sz="3200" b="0" dirty="0" smtClean="0"/>
              <a:t>Science and </a:t>
            </a:r>
            <a:r>
              <a:rPr lang="en-US" altLang="ja-JP" sz="3200" b="0" dirty="0" smtClean="0"/>
              <a:t>Engineering</a:t>
            </a:r>
            <a:r>
              <a:rPr kumimoji="1" lang="en-US" altLang="ja-JP" sz="3200" b="0" dirty="0" smtClean="0"/>
              <a:t> </a:t>
            </a:r>
            <a:endParaRPr kumimoji="1" lang="ja-JP" alt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3345147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Prefix, suffix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199" y="1600201"/>
            <a:ext cx="8229601" cy="735886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prefix and suffix are defined as follows.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51436" y="2336087"/>
            <a:ext cx="426333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dirty="0" smtClean="0"/>
              <a:t>prefix(X,Y) :- append(X,Z,Y).</a:t>
            </a:r>
          </a:p>
          <a:p>
            <a:r>
              <a:rPr kumimoji="1" lang="en-US" altLang="ja-JP" sz="2800" dirty="0"/>
              <a:t> </a:t>
            </a:r>
            <a:r>
              <a:rPr kumimoji="1" lang="en-US" altLang="ja-JP" sz="2800" dirty="0" smtClean="0"/>
              <a:t>suffix(X,Y) :- append(Z,X,Y).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10293" y="3858973"/>
            <a:ext cx="765673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p</a:t>
            </a:r>
            <a:r>
              <a:rPr kumimoji="1" lang="en-US" altLang="ja-JP" sz="2800" dirty="0" smtClean="0"/>
              <a:t>refix</a:t>
            </a:r>
            <a:r>
              <a:rPr kumimoji="1" lang="ja-JP" altLang="en-US" sz="2800" dirty="0" smtClean="0"/>
              <a:t>（</a:t>
            </a:r>
            <a:r>
              <a:rPr kumimoji="1" lang="en-US" altLang="ja-JP" sz="2800" dirty="0" smtClean="0"/>
              <a:t>X,Y) </a:t>
            </a:r>
            <a:r>
              <a:rPr lang="en-US" altLang="ja-JP" sz="2800" dirty="0" smtClean="0"/>
              <a:t>means that the list </a:t>
            </a:r>
            <a:r>
              <a:rPr kumimoji="1" lang="en-US" altLang="ja-JP" sz="2800" dirty="0" smtClean="0"/>
              <a:t>X</a:t>
            </a:r>
            <a:r>
              <a:rPr lang="en-US" altLang="ja-JP" sz="2800" dirty="0" smtClean="0"/>
              <a:t> is a prefix of the list Y and suffix(X,Y) means that the list X is a suffix of the list Y. 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253861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Examples of prefix</a:t>
            </a:r>
            <a:r>
              <a:rPr lang="en-US" altLang="ja-JP" dirty="0"/>
              <a:t> </a:t>
            </a:r>
            <a:r>
              <a:rPr lang="en-US" altLang="ja-JP" dirty="0" smtClean="0"/>
              <a:t>and</a:t>
            </a:r>
            <a:r>
              <a:rPr kumimoji="1" lang="en-US" altLang="ja-JP" dirty="0" smtClean="0"/>
              <a:t> suffix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86191" y="5259135"/>
            <a:ext cx="73914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prefix and suffix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are built-in predicates of GNU Prolog as well as </a:t>
            </a:r>
            <a:r>
              <a:rPr kumimoji="1" lang="en-US" altLang="ja-JP" sz="2800" dirty="0" smtClean="0"/>
              <a:t>append, so they can be used without entering the definition of them. </a:t>
            </a:r>
            <a:endParaRPr lang="en-US" altLang="ja-JP" sz="2800" dirty="0" smtClean="0"/>
          </a:p>
        </p:txBody>
      </p:sp>
      <p:sp>
        <p:nvSpPr>
          <p:cNvPr id="5" name="正方形/長方形 4"/>
          <p:cNvSpPr/>
          <p:nvPr/>
        </p:nvSpPr>
        <p:spPr>
          <a:xfrm>
            <a:off x="4572000" y="1807384"/>
            <a:ext cx="332619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ja-JP" sz="2800" dirty="0" smtClean="0"/>
              <a:t>(</a:t>
            </a:r>
            <a:r>
              <a:rPr lang="en-US" altLang="ja-JP" sz="2800" dirty="0" smtClean="0"/>
              <a:t>ex.)</a:t>
            </a:r>
            <a:endParaRPr lang="it-IT" altLang="ja-JP" sz="2800" dirty="0" smtClean="0"/>
          </a:p>
          <a:p>
            <a:r>
              <a:rPr lang="it-IT" altLang="ja-JP" sz="2800" i="1" dirty="0" smtClean="0"/>
              <a:t>?</a:t>
            </a:r>
            <a:r>
              <a:rPr lang="it-IT" altLang="ja-JP" sz="2800" i="1" dirty="0"/>
              <a:t>-</a:t>
            </a:r>
            <a:r>
              <a:rPr lang="it-IT" altLang="ja-JP" sz="2800" dirty="0"/>
              <a:t> </a:t>
            </a:r>
            <a:r>
              <a:rPr lang="it-IT" altLang="ja-JP" sz="2800" dirty="0" err="1">
                <a:solidFill>
                  <a:srgbClr val="FF0000"/>
                </a:solidFill>
              </a:rPr>
              <a:t>suffix</a:t>
            </a:r>
            <a:r>
              <a:rPr lang="it-IT" altLang="ja-JP" sz="2800" dirty="0">
                <a:solidFill>
                  <a:srgbClr val="FF0000"/>
                </a:solidFill>
              </a:rPr>
              <a:t>(X,[1,2]).</a:t>
            </a:r>
          </a:p>
          <a:p>
            <a:r>
              <a:rPr lang="it-IT" altLang="ja-JP" sz="2800" i="1" dirty="0"/>
              <a:t>X = [1,2]</a:t>
            </a:r>
            <a:r>
              <a:rPr lang="it-IT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it-IT" altLang="ja-JP" sz="2800" i="1" dirty="0"/>
              <a:t>X = [2]</a:t>
            </a:r>
            <a:r>
              <a:rPr lang="it-IT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it-IT" altLang="ja-JP" sz="2800" i="1" dirty="0"/>
              <a:t>X = []</a:t>
            </a:r>
            <a:r>
              <a:rPr lang="it-IT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it-IT" altLang="ja-JP" sz="2800" i="1" dirty="0"/>
              <a:t>no</a:t>
            </a:r>
            <a:endParaRPr lang="en-US" altLang="ja-JP" sz="2800" i="1" dirty="0"/>
          </a:p>
        </p:txBody>
      </p:sp>
      <p:sp>
        <p:nvSpPr>
          <p:cNvPr id="6" name="正方形/長方形 5"/>
          <p:cNvSpPr/>
          <p:nvPr/>
        </p:nvSpPr>
        <p:spPr>
          <a:xfrm>
            <a:off x="1028096" y="1824673"/>
            <a:ext cx="335038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(ex.)</a:t>
            </a:r>
            <a:endParaRPr lang="en-US" altLang="ja-JP" sz="2800" dirty="0"/>
          </a:p>
          <a:p>
            <a:r>
              <a:rPr lang="en-US" altLang="ja-JP" sz="2800" i="1" dirty="0"/>
              <a:t>?-</a:t>
            </a:r>
            <a:r>
              <a:rPr lang="en-US" altLang="ja-JP" sz="2800" dirty="0"/>
              <a:t> </a:t>
            </a:r>
            <a:r>
              <a:rPr lang="en-US" altLang="ja-JP" sz="2800" dirty="0">
                <a:solidFill>
                  <a:srgbClr val="FF0000"/>
                </a:solidFill>
              </a:rPr>
              <a:t>prefix(X,[1,2]).</a:t>
            </a:r>
          </a:p>
          <a:p>
            <a:r>
              <a:rPr lang="en-US" altLang="ja-JP" sz="2800" i="1" dirty="0"/>
              <a:t>X = []</a:t>
            </a:r>
            <a:r>
              <a:rPr lang="en-US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800" i="1" dirty="0"/>
              <a:t>X = [1]</a:t>
            </a:r>
            <a:r>
              <a:rPr lang="en-US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800" i="1" dirty="0"/>
              <a:t>X = [1,2]</a:t>
            </a:r>
            <a:r>
              <a:rPr lang="en-US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800" i="1" dirty="0"/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943336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806" y="318379"/>
            <a:ext cx="1799388" cy="1209236"/>
          </a:xfrm>
        </p:spPr>
        <p:txBody>
          <a:bodyPr>
            <a:normAutofit fontScale="90000"/>
          </a:bodyPr>
          <a:lstStyle/>
          <a:p>
            <a:r>
              <a:rPr kumimoji="1" lang="en-US" altLang="ja-JP" sz="3200" dirty="0" smtClean="0"/>
              <a:t>(Ex.)</a:t>
            </a:r>
            <a:br>
              <a:rPr kumimoji="1" lang="en-US" altLang="ja-JP" sz="3200" dirty="0" smtClean="0"/>
            </a:br>
            <a:r>
              <a:rPr lang="en-US" altLang="ja-JP" sz="3200" dirty="0" smtClean="0"/>
              <a:t>(just for reference)</a:t>
            </a:r>
            <a:endParaRPr kumimoji="1" lang="ja-JP" altLang="en-US" sz="3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334273" y="121089"/>
            <a:ext cx="4286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dirty="0" smtClean="0"/>
              <a:t>s</a:t>
            </a:r>
            <a:r>
              <a:rPr kumimoji="1" lang="en-US" altLang="ja-JP" sz="2800" dirty="0" smtClean="0"/>
              <a:t>uffix([b],L), prefix(L,[</a:t>
            </a:r>
            <a:r>
              <a:rPr kumimoji="1" lang="en-US" altLang="ja-JP" sz="2800" dirty="0" err="1" smtClean="0"/>
              <a:t>a,b,c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54597" y="839744"/>
            <a:ext cx="51778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dirty="0" smtClean="0"/>
              <a:t>append</a:t>
            </a:r>
            <a:r>
              <a:rPr kumimoji="1" lang="en-US" altLang="ja-JP" sz="2800" dirty="0" smtClean="0"/>
              <a:t>(_1,[b],L), prefix(L,[</a:t>
            </a:r>
            <a:r>
              <a:rPr kumimoji="1" lang="en-US" altLang="ja-JP" sz="2800" dirty="0" err="1" smtClean="0"/>
              <a:t>a,b,c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88590" y="1924817"/>
            <a:ext cx="27320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prefix([b],[</a:t>
            </a:r>
            <a:r>
              <a:rPr kumimoji="1" lang="en-US" altLang="ja-JP" sz="2800" dirty="0" err="1" smtClean="0"/>
              <a:t>a,b,c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209533" y="1417792"/>
            <a:ext cx="2287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{_1 -&gt; [ ], L-&gt;[b]}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57200" y="2736139"/>
            <a:ext cx="34496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append([b],_2,[</a:t>
            </a:r>
            <a:r>
              <a:rPr kumimoji="1" lang="en-US" altLang="ja-JP" sz="2800" dirty="0" err="1" smtClean="0"/>
              <a:t>a,b,c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79500" y="3122951"/>
            <a:ext cx="17107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="1" dirty="0" smtClean="0"/>
              <a:t> backtrack</a:t>
            </a:r>
            <a:endParaRPr kumimoji="1" lang="ja-JP" altLang="en-US" sz="2800" b="1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213042" y="1362964"/>
            <a:ext cx="36346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{_1 -&gt; [_3|_4 ], L-&gt;[_3|_5]}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811652" y="1858649"/>
            <a:ext cx="399858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dirty="0" smtClean="0"/>
              <a:t>append</a:t>
            </a:r>
            <a:r>
              <a:rPr kumimoji="1" lang="en-US" altLang="ja-JP" sz="2800" dirty="0" smtClean="0"/>
              <a:t>(_4, [b], _5),</a:t>
            </a:r>
          </a:p>
          <a:p>
            <a:r>
              <a:rPr kumimoji="1" lang="en-US" altLang="ja-JP" sz="2800" dirty="0" smtClean="0"/>
              <a:t>        prefix([_3|_5],[</a:t>
            </a:r>
            <a:r>
              <a:rPr kumimoji="1" lang="en-US" altLang="ja-JP" sz="2800" dirty="0" err="1" smtClean="0"/>
              <a:t>a,b,c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426776" y="3259359"/>
            <a:ext cx="31824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prefix([_3,b],[</a:t>
            </a:r>
            <a:r>
              <a:rPr kumimoji="1" lang="en-US" altLang="ja-JP" sz="2800" dirty="0" err="1" smtClean="0"/>
              <a:t>a,b,c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229472" y="2818318"/>
            <a:ext cx="24673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{_4 -&gt; [ ], _5-&gt;[b]}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160318" y="4018663"/>
            <a:ext cx="38188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append</a:t>
            </a:r>
            <a:r>
              <a:rPr kumimoji="1" lang="en-US" altLang="ja-JP" sz="2800" dirty="0" smtClean="0"/>
              <a:t>([_3,b],_6,[</a:t>
            </a:r>
            <a:r>
              <a:rPr kumimoji="1" lang="en-US" altLang="ja-JP" sz="2800" dirty="0" err="1" smtClean="0"/>
              <a:t>a,b,c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014012" y="4421182"/>
            <a:ext cx="1300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{_3 -&gt; a}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069509" y="4731395"/>
            <a:ext cx="3188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append</a:t>
            </a:r>
            <a:r>
              <a:rPr kumimoji="1" lang="en-US" altLang="ja-JP" sz="2800" dirty="0" smtClean="0"/>
              <a:t>([b],_6,[</a:t>
            </a:r>
            <a:r>
              <a:rPr kumimoji="1" lang="en-US" altLang="ja-JP" sz="2800" dirty="0" err="1" smtClean="0"/>
              <a:t>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370898" y="5529010"/>
            <a:ext cx="2802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append</a:t>
            </a:r>
            <a:r>
              <a:rPr kumimoji="1" lang="en-US" altLang="ja-JP" sz="2800" dirty="0" smtClean="0"/>
              <a:t>([ ],_6,[c])</a:t>
            </a:r>
            <a:endParaRPr kumimoji="1" lang="ja-JP" altLang="en-US" sz="28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306741" y="5968262"/>
            <a:ext cx="14670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{_6 -&gt; [c]}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656711" y="6241227"/>
            <a:ext cx="8242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</a:t>
            </a:r>
            <a:r>
              <a:rPr lang="en-US" altLang="ja-JP" sz="2800" i="1" dirty="0" smtClean="0"/>
              <a:t>yes</a:t>
            </a:r>
            <a:endParaRPr kumimoji="1" lang="ja-JP" altLang="en-US" sz="2800" i="1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117647" y="3325343"/>
            <a:ext cx="5137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…</a:t>
            </a:r>
            <a:endParaRPr kumimoji="1" lang="ja-JP" altLang="en-US" sz="2800" dirty="0"/>
          </a:p>
        </p:txBody>
      </p:sp>
      <p:cxnSp>
        <p:nvCxnSpPr>
          <p:cNvPr id="24" name="直線コネクタ 23"/>
          <p:cNvCxnSpPr/>
          <p:nvPr/>
        </p:nvCxnSpPr>
        <p:spPr>
          <a:xfrm flipH="1">
            <a:off x="4473750" y="639220"/>
            <a:ext cx="1924" cy="360801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H="1">
            <a:off x="2143191" y="1365041"/>
            <a:ext cx="231948" cy="605942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4975320" y="1331020"/>
            <a:ext cx="448922" cy="639963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2143191" y="2448037"/>
            <a:ext cx="0" cy="364719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 flipH="1">
            <a:off x="5068818" y="2812756"/>
            <a:ext cx="355424" cy="525018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 flipH="1">
            <a:off x="5066894" y="3782579"/>
            <a:ext cx="1924" cy="360801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H="1">
            <a:off x="5064970" y="4500562"/>
            <a:ext cx="1924" cy="360801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 flipH="1">
            <a:off x="5058615" y="5254615"/>
            <a:ext cx="1924" cy="360801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 flipH="1">
            <a:off x="5051075" y="6023766"/>
            <a:ext cx="1924" cy="360801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>
            <a:off x="7891584" y="2812756"/>
            <a:ext cx="448922" cy="639963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8749467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</TotalTime>
  <Words>440</Words>
  <Application>Microsoft Macintosh PowerPoint</Application>
  <PresentationFormat>画面に合わせる (4:3)</PresentationFormat>
  <Paragraphs>42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ホワイト</vt:lpstr>
      <vt:lpstr>Principles of programming languages  11: Logic programming Supplemental material Definition of prefix and suffix</vt:lpstr>
      <vt:lpstr>Prefix, suffix</vt:lpstr>
      <vt:lpstr>Examples of prefix and suffix</vt:lpstr>
      <vt:lpstr>(Ex.) (just for reference)</vt:lpstr>
    </vt:vector>
  </TitlesOfParts>
  <Company>Shibaura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 第10回</dc:title>
  <dc:creator>Sasano Isao</dc:creator>
  <cp:lastModifiedBy>Sasano Isao</cp:lastModifiedBy>
  <cp:revision>238</cp:revision>
  <cp:lastPrinted>2012-12-13T09:07:34Z</cp:lastPrinted>
  <dcterms:created xsi:type="dcterms:W3CDTF">2012-11-30T04:37:30Z</dcterms:created>
  <dcterms:modified xsi:type="dcterms:W3CDTF">2019-10-02T03:23:17Z</dcterms:modified>
</cp:coreProperties>
</file>