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88" r:id="rId3"/>
    <p:sldId id="278" r:id="rId4"/>
    <p:sldId id="282" r:id="rId5"/>
    <p:sldId id="289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109" d="100"/>
          <a:sy n="109" d="100"/>
        </p:scale>
        <p:origin x="-5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CE8F3F-0A2D-40E0-A6E3-F946466A3D6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59E61-542A-470C-8378-EC17405A3C7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428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7E7F76-DC80-43F1-AC05-9E316CF2EFB5}" type="slidenum">
              <a:rPr lang="en-US" altLang="ja-JP" smtClean="0">
                <a:ea typeface="ＭＳ Ｐゴシック" charset="-128"/>
              </a:rPr>
              <a:pPr/>
              <a:t>5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857364"/>
            <a:ext cx="7815290" cy="1941517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Principles of programming </a:t>
            </a:r>
            <a:r>
              <a:rPr lang="en-US" altLang="ja-JP" dirty="0"/>
              <a:t>l</a:t>
            </a:r>
            <a:r>
              <a:rPr lang="en-US" altLang="ja-JP" dirty="0" smtClean="0"/>
              <a:t>anguages</a:t>
            </a:r>
            <a:br>
              <a:rPr lang="en-US" altLang="ja-JP" dirty="0" smtClean="0"/>
            </a:br>
            <a:r>
              <a:rPr lang="en-US" altLang="ja-JP" dirty="0" smtClean="0"/>
              <a:t>1 --- Supplement</a:t>
            </a:r>
            <a:endParaRPr kumimoji="1" lang="ja-JP" altLang="en-US" dirty="0"/>
          </a:p>
        </p:txBody>
      </p:sp>
      <p:sp>
        <p:nvSpPr>
          <p:cNvPr id="8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Department of </a:t>
            </a:r>
          </a:p>
          <a:p>
            <a:pPr algn="ctr"/>
            <a:r>
              <a:rPr lang="en-US" altLang="ja-JP" sz="3200" dirty="0" smtClean="0"/>
              <a:t>Computer</a:t>
            </a:r>
            <a:r>
              <a:rPr kumimoji="1" lang="en-US" altLang="ja-JP" sz="3200" dirty="0" smtClean="0"/>
              <a:t> </a:t>
            </a:r>
            <a:r>
              <a:rPr kumimoji="1" lang="en-US" altLang="ja-JP" sz="3200" dirty="0" smtClean="0"/>
              <a:t>Science and </a:t>
            </a:r>
            <a:r>
              <a:rPr lang="en-US" altLang="ja-JP" sz="3200" dirty="0" smtClean="0"/>
              <a:t>Engineering</a:t>
            </a:r>
            <a:r>
              <a:rPr kumimoji="1" lang="en-US" altLang="ja-JP" sz="3200" dirty="0" smtClean="0"/>
              <a:t> 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1340768"/>
            <a:ext cx="8748464" cy="5256584"/>
          </a:xfrm>
        </p:spPr>
        <p:txBody>
          <a:bodyPr>
            <a:noAutofit/>
          </a:bodyPr>
          <a:lstStyle/>
          <a:p>
            <a:pPr>
              <a:buNone/>
            </a:pPr>
            <a:r>
              <a:rPr kumimoji="1" lang="en-US" altLang="ja-JP" dirty="0" smtClean="0"/>
              <a:t>Programming Languages Concepts &amp; Constructs</a:t>
            </a:r>
          </a:p>
          <a:p>
            <a:pPr>
              <a:buNone/>
            </a:pPr>
            <a:r>
              <a:rPr lang="en-US" altLang="ja-JP" dirty="0" smtClean="0"/>
              <a:t>2</a:t>
            </a:r>
            <a:r>
              <a:rPr lang="en-US" altLang="ja-JP" baseline="30000" dirty="0" smtClean="0"/>
              <a:t>nd</a:t>
            </a:r>
            <a:r>
              <a:rPr lang="en-US" altLang="ja-JP" dirty="0" smtClean="0"/>
              <a:t> edition,</a:t>
            </a:r>
            <a:r>
              <a:rPr lang="ja-JP" altLang="en-US" dirty="0" smtClean="0"/>
              <a:t> </a:t>
            </a:r>
            <a:r>
              <a:rPr lang="en-US" altLang="ja-JP" dirty="0" smtClean="0"/>
              <a:t>Ravi </a:t>
            </a:r>
            <a:r>
              <a:rPr lang="en-US" altLang="ja-JP" dirty="0" err="1" smtClean="0"/>
              <a:t>Sethi</a:t>
            </a:r>
            <a:r>
              <a:rPr lang="en-US" altLang="ja-JP" dirty="0" smtClean="0"/>
              <a:t>, </a:t>
            </a:r>
            <a:r>
              <a:rPr kumimoji="1" lang="en-US" altLang="ja-JP" dirty="0" smtClean="0"/>
              <a:t>Addison-Wesley, 1996.</a:t>
            </a: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lang="en-US" altLang="ja-JP" dirty="0" smtClean="0"/>
              <a:t>Concepts in Programming Languages, </a:t>
            </a:r>
          </a:p>
          <a:p>
            <a:pPr>
              <a:buNone/>
            </a:pPr>
            <a:r>
              <a:rPr lang="en-US" altLang="ja-JP" dirty="0" smtClean="0"/>
              <a:t>John C. Mitchell, Cambridge University Press, 2001.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59819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Supplement 1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00034" y="1643050"/>
            <a:ext cx="7643866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 The definition of syntax of the Little Quilt language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2800" dirty="0" smtClean="0"/>
              <a:t> allows e1 and e2 to have different height in sew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(e1,e2).</a:t>
            </a:r>
          </a:p>
          <a:p>
            <a:pPr lvl="1">
              <a:buFont typeface="Arial" pitchFamily="34" charset="0"/>
              <a:buChar char="•"/>
            </a:pPr>
            <a:r>
              <a:rPr lang="ja-JP" altLang="en-US" sz="2800" dirty="0" smtClean="0"/>
              <a:t> </a:t>
            </a:r>
            <a:r>
              <a:rPr lang="en-US" altLang="ja-JP" sz="2800" dirty="0" smtClean="0"/>
              <a:t>allows the use of undefined variables.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2800" dirty="0" smtClean="0"/>
              <a:t> allows the mismatch between the number of actual arguments and formal parameters in function applications.</a:t>
            </a:r>
          </a:p>
          <a:p>
            <a:pPr lvl="1">
              <a:buFont typeface="Arial" pitchFamily="34" charset="0"/>
              <a:buChar char="•"/>
            </a:pPr>
            <a:endParaRPr lang="en-US" altLang="ja-JP" sz="2800" dirty="0" smtClean="0"/>
          </a:p>
          <a:p>
            <a:r>
              <a:rPr lang="en-US" altLang="ja-JP" sz="2800" dirty="0" smtClean="0"/>
              <a:t>This kind of things are not checked in syntax analysis. Instead, they are checked in some phase after the parsing or in runtime. </a:t>
            </a:r>
            <a:endParaRPr kumimoji="1" lang="en-US" altLang="ja-JP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Supplement 2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00034" y="1643050"/>
            <a:ext cx="750099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 The built-in function of the language Little Quilt is </a:t>
            </a:r>
            <a:r>
              <a:rPr lang="en-US" altLang="ja-JP" sz="2800" i="1" dirty="0" smtClean="0"/>
              <a:t>prefix</a:t>
            </a:r>
            <a:r>
              <a:rPr lang="en-US" altLang="ja-JP" sz="2800" dirty="0" smtClean="0"/>
              <a:t>,  while some other constructs may be </a:t>
            </a:r>
            <a:r>
              <a:rPr lang="en-US" altLang="ja-JP" sz="2800" i="1" dirty="0" smtClean="0"/>
              <a:t>infix</a:t>
            </a:r>
            <a:r>
              <a:rPr lang="en-US" altLang="ja-JP" sz="2800" dirty="0" smtClean="0"/>
              <a:t>,</a:t>
            </a:r>
            <a:r>
              <a:rPr lang="en-US" altLang="ja-JP" sz="2800" i="1" dirty="0" smtClean="0"/>
              <a:t> </a:t>
            </a:r>
            <a:r>
              <a:rPr lang="en-US" altLang="ja-JP" sz="2800" dirty="0" smtClean="0"/>
              <a:t>as is often the case with arithmetic operators like + in 1+2.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dirty="0" smtClean="0"/>
              <a:t>Grammar classification by </a:t>
            </a:r>
            <a:br>
              <a:rPr lang="en-US" altLang="ja-JP" dirty="0" smtClean="0"/>
            </a:br>
            <a:r>
              <a:rPr lang="en-US" altLang="ja-JP" dirty="0" smtClean="0"/>
              <a:t>Noam Chomsky</a:t>
            </a:r>
            <a:endParaRPr lang="ja-JP" altLang="en-US" dirty="0" smtClean="0"/>
          </a:p>
        </p:txBody>
      </p:sp>
      <p:sp>
        <p:nvSpPr>
          <p:cNvPr id="26627" name="テキスト ボックス 2"/>
          <p:cNvSpPr txBox="1">
            <a:spLocks noChangeArrowheads="1"/>
          </p:cNvSpPr>
          <p:nvPr/>
        </p:nvSpPr>
        <p:spPr bwMode="auto">
          <a:xfrm>
            <a:off x="539552" y="2276872"/>
            <a:ext cx="860444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  </a:t>
            </a:r>
            <a:r>
              <a:rPr lang="en-US" altLang="ja-JP" sz="2800" dirty="0"/>
              <a:t>Type </a:t>
            </a:r>
            <a:r>
              <a:rPr lang="en-US" altLang="ja-JP" sz="2800" dirty="0" smtClean="0"/>
              <a:t>0: grammars with no restriction</a:t>
            </a:r>
          </a:p>
          <a:p>
            <a:pPr lvl="1"/>
            <a:r>
              <a:rPr lang="en-US" altLang="ja-JP" sz="2800" dirty="0" smtClean="0"/>
              <a:t> These generate any language that can be recognized</a:t>
            </a:r>
          </a:p>
          <a:p>
            <a:pPr lvl="1"/>
            <a:r>
              <a:rPr lang="en-US" altLang="ja-JP" sz="2800" dirty="0" smtClean="0"/>
              <a:t> by a Turing machine.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Type 1: context </a:t>
            </a:r>
            <a:r>
              <a:rPr lang="en-US" altLang="ja-JP" sz="2800" dirty="0"/>
              <a:t>sensitive </a:t>
            </a:r>
            <a:r>
              <a:rPr lang="en-US" altLang="ja-JP" sz="2800" dirty="0" smtClean="0"/>
              <a:t>grammars</a:t>
            </a:r>
            <a:endParaRPr lang="en-US" altLang="ja-JP" sz="2800" dirty="0"/>
          </a:p>
          <a:p>
            <a:r>
              <a:rPr lang="en-US" altLang="ja-JP" sz="2800" dirty="0"/>
              <a:t>  Type </a:t>
            </a:r>
            <a:r>
              <a:rPr lang="en-US" altLang="ja-JP" sz="2800" dirty="0" smtClean="0"/>
              <a:t>2: context </a:t>
            </a:r>
            <a:r>
              <a:rPr lang="en-US" altLang="ja-JP" sz="2800" dirty="0"/>
              <a:t>free </a:t>
            </a:r>
            <a:r>
              <a:rPr lang="en-US" altLang="ja-JP" sz="2800" dirty="0" smtClean="0"/>
              <a:t>grammars</a:t>
            </a:r>
            <a:endParaRPr lang="en-US" altLang="ja-JP" sz="2800" dirty="0"/>
          </a:p>
          <a:p>
            <a:r>
              <a:rPr lang="en-US" altLang="ja-JP" sz="2800" dirty="0"/>
              <a:t>  Type </a:t>
            </a:r>
            <a:r>
              <a:rPr lang="en-US" altLang="ja-JP" sz="2800" dirty="0" smtClean="0"/>
              <a:t>3: regular grammars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932354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754</TotalTime>
  <Words>212</Words>
  <Application>Microsoft Macintosh PowerPoint</Application>
  <PresentationFormat>画面に合わせる (4:3)</PresentationFormat>
  <Paragraphs>27</Paragraphs>
  <Slides>5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テーマ</vt:lpstr>
      <vt:lpstr>Principles of programming languages 1 --- Supplement</vt:lpstr>
      <vt:lpstr>References</vt:lpstr>
      <vt:lpstr>Supplement 1</vt:lpstr>
      <vt:lpstr>Supplement 2</vt:lpstr>
      <vt:lpstr>Grammar classification by  Noam Chomsky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sasano</dc:creator>
  <cp:lastModifiedBy>Sasano Isao</cp:lastModifiedBy>
  <cp:revision>380</cp:revision>
  <dcterms:created xsi:type="dcterms:W3CDTF">2009-09-11T09:19:03Z</dcterms:created>
  <dcterms:modified xsi:type="dcterms:W3CDTF">2019-10-02T03:20:39Z</dcterms:modified>
</cp:coreProperties>
</file>