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47" r:id="rId2"/>
    <p:sldId id="348" r:id="rId3"/>
    <p:sldId id="333" r:id="rId4"/>
    <p:sldId id="349" r:id="rId5"/>
    <p:sldId id="334" r:id="rId6"/>
    <p:sldId id="350" r:id="rId7"/>
    <p:sldId id="335" r:id="rId8"/>
    <p:sldId id="351" r:id="rId9"/>
    <p:sldId id="336" r:id="rId10"/>
    <p:sldId id="352" r:id="rId11"/>
    <p:sldId id="337" r:id="rId12"/>
    <p:sldId id="353" r:id="rId13"/>
    <p:sldId id="338" r:id="rId14"/>
    <p:sldId id="354" r:id="rId15"/>
    <p:sldId id="339" r:id="rId16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6"/>
    <a:srgbClr val="E2EBF6"/>
    <a:srgbClr val="5C9CEE"/>
    <a:srgbClr val="80B2F0"/>
    <a:srgbClr val="99C1F1"/>
    <a:srgbClr val="AACBF2"/>
    <a:srgbClr val="BDD4F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8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F848B24-6C04-CB4D-82DD-5D72D73C8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6953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887A748-0296-554F-B117-7BE06620B2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06565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B4320-DB7A-714A-8FF4-2C61692A1F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724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0EE1D-F1A7-1E47-B0EB-25E22C8CAD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8761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1B7A2-E9A0-8540-8E59-83F761E4A4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856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A0CE3-B2D8-FE47-9D12-D463D40E59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359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70F16-0143-5D41-B0D6-09AA6EC87A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9751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41A96-CC70-C645-9C46-FED0CBFA93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7409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5A5F0-6A83-5E48-8BFE-3C281D3549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027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4F583-7252-D443-980E-142E5E1C74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482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0C65D-4035-A542-B1E9-F7E86DD4FA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4659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2A99A-92EE-CB49-B272-9377F9DBB9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65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25466-4F49-324E-86F9-77550F130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171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4A922575-F5CA-5C41-9C68-F38DCFCA50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0993" y="1599839"/>
            <a:ext cx="8387697" cy="2368784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Principles of programming languages</a:t>
            </a:r>
            <a:br>
              <a:rPr kumimoji="1" lang="en-US" altLang="ja-JP" sz="3600" dirty="0" smtClean="0"/>
            </a:br>
            <a:r>
              <a:rPr lang="en-US" altLang="ja-JP" sz="3600" dirty="0"/>
              <a:t>8</a:t>
            </a:r>
            <a:r>
              <a:rPr lang="en-US" altLang="ja-JP" sz="3600" dirty="0" smtClean="0"/>
              <a:t>: </a:t>
            </a:r>
            <a:r>
              <a:rPr lang="en-US" altLang="ja-JP" sz="3600" dirty="0" smtClean="0"/>
              <a:t>Answers for exercises</a:t>
            </a:r>
            <a:endParaRPr kumimoji="1" lang="ja-JP" altLang="en-US" sz="36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kumimoji="1" lang="en-US" altLang="ja-JP" sz="3200" b="0" dirty="0" smtClean="0"/>
              <a:t>Information 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441360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5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2770" name="コンテンツ プレースホルダ 10"/>
          <p:cNvSpPr>
            <a:spLocks noGrp="1"/>
          </p:cNvSpPr>
          <p:nvPr>
            <p:ph idx="1"/>
          </p:nvPr>
        </p:nvSpPr>
        <p:spPr>
          <a:xfrm>
            <a:off x="611560" y="1700808"/>
            <a:ext cx="7772400" cy="252028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[2] [13]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d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erive the type of the expression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 [1] by applying inference rules to the type of b in the postfix notation.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010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タイトル 1"/>
          <p:cNvSpPr>
            <a:spLocks noGrp="1"/>
          </p:cNvSpPr>
          <p:nvPr>
            <p:ph type="title"/>
          </p:nvPr>
        </p:nvSpPr>
        <p:spPr>
          <a:xfrm>
            <a:off x="683568" y="19776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7650" name="コンテンツ プレースホルダ 10"/>
          <p:cNvSpPr>
            <a:spLocks noGrp="1"/>
          </p:cNvSpPr>
          <p:nvPr>
            <p:ph idx="1"/>
          </p:nvPr>
        </p:nvSpPr>
        <p:spPr>
          <a:xfrm>
            <a:off x="642938" y="1350739"/>
            <a:ext cx="7772400" cy="30718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By rewriting the declaration</a:t>
            </a: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[2] [13] ;</a:t>
            </a: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In the postfix notation, we get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b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[2]</a:t>
            </a:r>
          </a:p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By applying an inference rule to this declaration, we obtain the type of the expression b [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1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].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27651" name="テキスト ボックス 6"/>
          <p:cNvSpPr txBox="1">
            <a:spLocks noChangeArrowheads="1"/>
          </p:cNvSpPr>
          <p:nvPr/>
        </p:nvSpPr>
        <p:spPr bwMode="auto">
          <a:xfrm>
            <a:off x="2143125" y="4851177"/>
            <a:ext cx="249713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b  : int [13] [2]</a:t>
            </a:r>
          </a:p>
          <a:p>
            <a:r>
              <a:rPr lang="en-US" altLang="ja-JP" sz="2800" b="0"/>
              <a:t> b [1]  : int [13]</a:t>
            </a:r>
          </a:p>
        </p:txBody>
      </p:sp>
      <p:cxnSp>
        <p:nvCxnSpPr>
          <p:cNvPr id="27652" name="直線コネクタ 8"/>
          <p:cNvCxnSpPr>
            <a:cxnSpLocks noChangeShapeType="1"/>
          </p:cNvCxnSpPr>
          <p:nvPr/>
        </p:nvCxnSpPr>
        <p:spPr bwMode="auto">
          <a:xfrm>
            <a:off x="1857375" y="5351239"/>
            <a:ext cx="32146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6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379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266429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b [2] [13] 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derive the type of the expression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[4] by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applying inference rules to the type of b in the postfix notation.</a:t>
            </a: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707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タイトル 1"/>
          <p:cNvSpPr>
            <a:spLocks noGrp="1"/>
          </p:cNvSpPr>
          <p:nvPr>
            <p:ph type="title"/>
          </p:nvPr>
        </p:nvSpPr>
        <p:spPr>
          <a:xfrm>
            <a:off x="714375" y="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9698" name="コンテンツ プレースホルダ 10"/>
          <p:cNvSpPr>
            <a:spLocks noGrp="1"/>
          </p:cNvSpPr>
          <p:nvPr>
            <p:ph idx="1"/>
          </p:nvPr>
        </p:nvSpPr>
        <p:spPr>
          <a:xfrm>
            <a:off x="642938" y="1000125"/>
            <a:ext cx="7772400" cy="30718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By rewriting the declaration </a:t>
            </a: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[2] [13] ;</a:t>
            </a: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In the postfix notation, we get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b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[2]</a:t>
            </a:r>
          </a:p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By applying two inference rules, we obtain the type of the expression b [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1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 [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4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].</a:t>
            </a: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29699" name="テキスト ボックス 6"/>
          <p:cNvSpPr txBox="1">
            <a:spLocks noChangeArrowheads="1"/>
          </p:cNvSpPr>
          <p:nvPr/>
        </p:nvSpPr>
        <p:spPr bwMode="auto">
          <a:xfrm>
            <a:off x="2357438" y="4500563"/>
            <a:ext cx="249713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b  : int [13] [2]</a:t>
            </a:r>
          </a:p>
          <a:p>
            <a:r>
              <a:rPr lang="en-US" altLang="ja-JP" sz="2800" b="0"/>
              <a:t> b [1]  : int [13]</a:t>
            </a:r>
          </a:p>
          <a:p>
            <a:r>
              <a:rPr lang="en-US" altLang="ja-JP" sz="2800" b="0"/>
              <a:t> b [1] [4] : int</a:t>
            </a:r>
            <a:endParaRPr lang="ja-JP" altLang="en-US" sz="2800" b="0"/>
          </a:p>
        </p:txBody>
      </p:sp>
      <p:cxnSp>
        <p:nvCxnSpPr>
          <p:cNvPr id="29700" name="直線コネクタ 8"/>
          <p:cNvCxnSpPr>
            <a:cxnSpLocks noChangeShapeType="1"/>
          </p:cNvCxnSpPr>
          <p:nvPr/>
        </p:nvCxnSpPr>
        <p:spPr bwMode="auto">
          <a:xfrm>
            <a:off x="2071688" y="5000625"/>
            <a:ext cx="32146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1" name="直線コネクタ 9"/>
          <p:cNvCxnSpPr>
            <a:cxnSpLocks noChangeShapeType="1"/>
          </p:cNvCxnSpPr>
          <p:nvPr/>
        </p:nvCxnSpPr>
        <p:spPr bwMode="auto">
          <a:xfrm>
            <a:off x="2071688" y="5429250"/>
            <a:ext cx="32146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7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9938" name="コンテンツ プレースホルダ 10"/>
          <p:cNvSpPr>
            <a:spLocks noGrp="1"/>
          </p:cNvSpPr>
          <p:nvPr>
            <p:ph idx="1"/>
          </p:nvPr>
        </p:nvSpPr>
        <p:spPr>
          <a:xfrm>
            <a:off x="571500" y="1643063"/>
            <a:ext cx="7772400" cy="350043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following declarations</a:t>
            </a: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p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*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[10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s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how that the assignment expression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p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= &amp;a[1]</a:t>
            </a:r>
          </a:p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is consistent with respect to types by using the inference rules. 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932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1746" name="コンテンツ プレースホルダ 10"/>
          <p:cNvSpPr>
            <a:spLocks noGrp="1"/>
          </p:cNvSpPr>
          <p:nvPr>
            <p:ph idx="1"/>
          </p:nvPr>
        </p:nvSpPr>
        <p:spPr>
          <a:xfrm>
            <a:off x="1643063" y="3214688"/>
            <a:ext cx="2071687" cy="5715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  p : int *</a:t>
            </a:r>
          </a:p>
          <a:p>
            <a:pPr>
              <a:buFontTx/>
              <a:buNone/>
            </a:pPr>
            <a:endParaRPr lang="en-US" altLang="ja-JP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en-US" altLang="ja-JP">
              <a:latin typeface="Arial" charset="0"/>
              <a:ea typeface="ＭＳ Ｐゴシック" charset="0"/>
            </a:endParaRPr>
          </a:p>
        </p:txBody>
      </p:sp>
      <p:sp>
        <p:nvSpPr>
          <p:cNvPr id="31747" name="正方形/長方形 3"/>
          <p:cNvSpPr>
            <a:spLocks noChangeArrowheads="1"/>
          </p:cNvSpPr>
          <p:nvPr/>
        </p:nvSpPr>
        <p:spPr bwMode="auto">
          <a:xfrm>
            <a:off x="2643188" y="3857625"/>
            <a:ext cx="31162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0"/>
              <a:t>p = &amp;a[1]  : int &amp;</a:t>
            </a:r>
          </a:p>
        </p:txBody>
      </p:sp>
      <p:sp>
        <p:nvSpPr>
          <p:cNvPr id="31748" name="テキスト ボックス 4"/>
          <p:cNvSpPr txBox="1">
            <a:spLocks noChangeArrowheads="1"/>
          </p:cNvSpPr>
          <p:nvPr/>
        </p:nvSpPr>
        <p:spPr bwMode="auto">
          <a:xfrm>
            <a:off x="4221163" y="2287588"/>
            <a:ext cx="230663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3200" b="0" dirty="0"/>
              <a:t> a : </a:t>
            </a:r>
            <a:r>
              <a:rPr lang="en-US" altLang="ja-JP" sz="3200" b="0" dirty="0" err="1"/>
              <a:t>int</a:t>
            </a:r>
            <a:r>
              <a:rPr lang="en-US" altLang="ja-JP" sz="3200" b="0" dirty="0"/>
              <a:t> [10]</a:t>
            </a:r>
          </a:p>
          <a:p>
            <a:r>
              <a:rPr lang="en-US" altLang="ja-JP" sz="3200" b="0" dirty="0"/>
              <a:t> a[1] : </a:t>
            </a:r>
            <a:r>
              <a:rPr lang="en-US" altLang="ja-JP" sz="3200" b="0" dirty="0" err="1"/>
              <a:t>int</a:t>
            </a:r>
            <a:endParaRPr lang="en-US" altLang="ja-JP" sz="3200" b="0" dirty="0"/>
          </a:p>
          <a:p>
            <a:r>
              <a:rPr lang="en-US" altLang="ja-JP" sz="3200" b="0" dirty="0"/>
              <a:t>&amp;a[1] : </a:t>
            </a:r>
            <a:r>
              <a:rPr lang="en-US" altLang="ja-JP" sz="3200" b="0" dirty="0" err="1"/>
              <a:t>int</a:t>
            </a:r>
            <a:r>
              <a:rPr lang="en-US" altLang="ja-JP" sz="3200" b="0" dirty="0"/>
              <a:t> &amp;</a:t>
            </a:r>
            <a:endParaRPr lang="ja-JP" altLang="en-US" sz="3200" b="0" dirty="0"/>
          </a:p>
        </p:txBody>
      </p:sp>
      <p:cxnSp>
        <p:nvCxnSpPr>
          <p:cNvPr id="31749" name="直線コネクタ 6"/>
          <p:cNvCxnSpPr>
            <a:cxnSpLocks noChangeShapeType="1"/>
          </p:cNvCxnSpPr>
          <p:nvPr/>
        </p:nvCxnSpPr>
        <p:spPr bwMode="auto">
          <a:xfrm>
            <a:off x="4078288" y="2859088"/>
            <a:ext cx="22860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0" name="直線コネクタ 8"/>
          <p:cNvCxnSpPr>
            <a:cxnSpLocks noChangeShapeType="1"/>
          </p:cNvCxnSpPr>
          <p:nvPr/>
        </p:nvCxnSpPr>
        <p:spPr bwMode="auto">
          <a:xfrm>
            <a:off x="4071938" y="3355975"/>
            <a:ext cx="25717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1" name="直線コネクタ 12"/>
          <p:cNvCxnSpPr>
            <a:cxnSpLocks noChangeShapeType="1"/>
          </p:cNvCxnSpPr>
          <p:nvPr/>
        </p:nvCxnSpPr>
        <p:spPr bwMode="auto">
          <a:xfrm>
            <a:off x="1500188" y="3859461"/>
            <a:ext cx="54292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1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457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Rewrite the following variable declaration in C in the postfix notation.</a:t>
            </a:r>
          </a:p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dirty="0">
                <a:latin typeface="Arial" charset="0"/>
                <a:ea typeface="ＭＳ Ｐゴシック" charset="0"/>
              </a:rPr>
              <a:t>( * ( * y [3] ) ( )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 marL="0">
              <a:buFontTx/>
              <a:buNone/>
            </a:pP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403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843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By reading the declaration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dirty="0">
                <a:latin typeface="Arial" charset="0"/>
                <a:ea typeface="ＭＳ Ｐゴシック" charset="0"/>
              </a:rPr>
              <a:t>( * ( * y [3] ) ( ) ) [ 5 ]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;</a:t>
            </a:r>
          </a:p>
          <a:p>
            <a:pPr marL="0"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f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rom the inside to the outside according to the precedence, we get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 [</a:t>
            </a:r>
            <a:r>
              <a:rPr lang="en-US" altLang="ja-JP" dirty="0">
                <a:latin typeface="Arial" charset="0"/>
                <a:ea typeface="ＭＳ Ｐゴシック" charset="0"/>
              </a:rPr>
              <a:t>3]  *  ( )  *  [ 5 ]  char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By reversing it and adding y :, we obtain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   y </a:t>
            </a:r>
            <a:r>
              <a:rPr lang="en-US" altLang="ja-JP" dirty="0">
                <a:latin typeface="Arial" charset="0"/>
                <a:ea typeface="ＭＳ Ｐゴシック" charset="0"/>
              </a:rPr>
              <a:t>: char [ 5 ]  *  ( )  *  [3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]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2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Rewrite the following variable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declarations (1) and (2) </a:t>
            </a:r>
            <a:r>
              <a:rPr lang="en-US" altLang="ja-JP" dirty="0">
                <a:latin typeface="Arial" charset="0"/>
                <a:ea typeface="ＭＳ Ｐゴシック" charset="0"/>
              </a:rPr>
              <a:t>in C in the postfix notation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.</a:t>
            </a:r>
          </a:p>
          <a:p>
            <a:pPr marL="0"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* z;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c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[13];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804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815952"/>
          </a:xfrm>
        </p:spPr>
        <p:txBody>
          <a:bodyPr/>
          <a:lstStyle/>
          <a:p>
            <a:pPr marL="0" indent="0">
              <a:buNone/>
              <a:defRPr/>
            </a:pPr>
            <a:endParaRPr lang="en-US" altLang="ja-JP" dirty="0" smtClean="0">
              <a:cs typeface="+mn-cs"/>
            </a:endParaRP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 smtClean="0">
                <a:cs typeface="+mn-cs"/>
              </a:rPr>
              <a:t> z :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*</a:t>
            </a: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 smtClean="0">
                <a:cs typeface="+mn-cs"/>
              </a:rPr>
              <a:t> c :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[13]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3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662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Rewrite the following variable declarations (1) and (2) in C in the postfix notation.</a:t>
            </a:r>
          </a:p>
          <a:p>
            <a:pPr>
              <a:buFontTx/>
              <a:buNone/>
            </a:pP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b[2][13]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;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124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endParaRPr lang="en-US" altLang="ja-JP" dirty="0" smtClean="0">
              <a:cs typeface="+mn-cs"/>
            </a:endParaRP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 smtClean="0">
                <a:cs typeface="+mn-cs"/>
              </a:rPr>
              <a:t> a : 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[13]  *</a:t>
            </a: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 smtClean="0">
                <a:cs typeface="+mn-cs"/>
              </a:rPr>
              <a:t> b :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 [13] [2]</a:t>
            </a:r>
          </a:p>
          <a:p>
            <a:pPr marL="514350" indent="-514350">
              <a:buFontTx/>
              <a:buNone/>
              <a:defRPr/>
            </a:pPr>
            <a:endParaRPr lang="en-US" altLang="ja-JP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4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867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what type does the expression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*a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have?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375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By rewriting the declaration 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;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in the postfix notation, we get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  a</a:t>
            </a:r>
            <a:r>
              <a:rPr lang="en-US" altLang="ja-JP" dirty="0">
                <a:latin typeface="Arial" charset="0"/>
                <a:ea typeface="ＭＳ Ｐゴシック" charset="0"/>
              </a:rPr>
              <a:t>: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[13]  *</a:t>
            </a:r>
          </a:p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So the expression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*a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has type of 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[13] as follows. 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dirty="0">
                <a:latin typeface="Arial" charset="0"/>
                <a:ea typeface="ＭＳ Ｐゴシック" charset="0"/>
              </a:rPr>
              <a:t>*a :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[13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]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632</Words>
  <Application>Microsoft Macintosh PowerPoint</Application>
  <PresentationFormat>画面に合わせる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新しいプレゼンテーション</vt:lpstr>
      <vt:lpstr>Principles of programming languages 8: Answers for exercises</vt:lpstr>
      <vt:lpstr>Exercise 1</vt:lpstr>
      <vt:lpstr>An answer</vt:lpstr>
      <vt:lpstr>Exercise 2</vt:lpstr>
      <vt:lpstr>An answer</vt:lpstr>
      <vt:lpstr>Exercise 3</vt:lpstr>
      <vt:lpstr>An answer</vt:lpstr>
      <vt:lpstr>Exercise 4</vt:lpstr>
      <vt:lpstr>An answer</vt:lpstr>
      <vt:lpstr>Exercise 5</vt:lpstr>
      <vt:lpstr>An answer</vt:lpstr>
      <vt:lpstr>Exercise 6</vt:lpstr>
      <vt:lpstr>An answer</vt:lpstr>
      <vt:lpstr>Exercise 7</vt:lpstr>
      <vt:lpstr>An answer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プログラミング言語論1</dc:title>
  <dc:creator>Isao Sasano</dc:creator>
  <cp:lastModifiedBy>Sasano Isao</cp:lastModifiedBy>
  <cp:revision>332</cp:revision>
  <dcterms:created xsi:type="dcterms:W3CDTF">2006-11-28T12:30:10Z</dcterms:created>
  <dcterms:modified xsi:type="dcterms:W3CDTF">2017-09-17T00:43:37Z</dcterms:modified>
</cp:coreProperties>
</file>