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209040"/>
            <a:ext cx="7992888" cy="276352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11: </a:t>
            </a:r>
            <a:r>
              <a:rPr lang="en-US" altLang="ja-JP" sz="3600" dirty="0" smtClean="0"/>
              <a:t>Logic programming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 smtClean="0"/>
              <a:t>Supplemental material</a:t>
            </a:r>
            <a:br>
              <a:rPr lang="en-US" altLang="ja-JP" sz="3600" dirty="0" smtClean="0"/>
            </a:br>
            <a:r>
              <a:rPr lang="en-US" altLang="ja-JP" sz="3600" dirty="0" smtClean="0"/>
              <a:t>Definition of prefix and suffix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4514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1" cy="73588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prefix and suffix are defined as follows.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336087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 </a:t>
            </a:r>
            <a:r>
              <a:rPr lang="en-US" altLang="ja-JP" sz="2800" dirty="0" smtClean="0"/>
              <a:t>means that the list </a:t>
            </a:r>
            <a:r>
              <a:rPr kumimoji="1" lang="en-US" altLang="ja-JP" sz="2800" dirty="0" smtClean="0"/>
              <a:t>X</a:t>
            </a:r>
            <a:r>
              <a:rPr lang="en-US" altLang="ja-JP" sz="2800" dirty="0" smtClean="0"/>
              <a:t> is a prefix of the list Y and suffix(X,Y) means that the list X is a suffix of the list Y.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Examples of prefix</a:t>
            </a:r>
            <a:r>
              <a:rPr lang="en-US" altLang="ja-JP" dirty="0"/>
              <a:t> </a:t>
            </a:r>
            <a:r>
              <a:rPr lang="en-US" altLang="ja-JP" dirty="0" smtClean="0"/>
              <a:t>and</a:t>
            </a:r>
            <a:r>
              <a:rPr kumimoji="1" lang="en-US" altLang="ja-JP" dirty="0" smtClean="0"/>
              <a:t> suffix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 and suffix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are built-in predicates of GNU Prolog as well as </a:t>
            </a:r>
            <a:r>
              <a:rPr kumimoji="1" lang="en-US" altLang="ja-JP" sz="2800" dirty="0" smtClean="0"/>
              <a:t>append, so they can be used without entering the definition of them. 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en-US" altLang="ja-JP" sz="2800" dirty="0" smtClean="0"/>
              <a:t>ex.)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806" y="318379"/>
            <a:ext cx="1799388" cy="1209236"/>
          </a:xfrm>
        </p:spPr>
        <p:txBody>
          <a:bodyPr>
            <a:normAutofit fontScale="90000"/>
          </a:bodyPr>
          <a:lstStyle/>
          <a:p>
            <a:r>
              <a:rPr kumimoji="1" lang="en-US" altLang="ja-JP" sz="3200" dirty="0" smtClean="0"/>
              <a:t>(Ex.)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(just for reference)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4946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440</Words>
  <Application>Microsoft Macintosh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Principles of programming languages  11: Logic programming Supplemental material Definition of prefix and suffix</vt:lpstr>
      <vt:lpstr>Prefix, suffix</vt:lpstr>
      <vt:lpstr>Examples of prefix and suffix</vt:lpstr>
      <vt:lpstr>(Ex.) (just for reference)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237</cp:revision>
  <cp:lastPrinted>2012-12-13T09:07:34Z</cp:lastPrinted>
  <dcterms:created xsi:type="dcterms:W3CDTF">2012-11-30T04:37:30Z</dcterms:created>
  <dcterms:modified xsi:type="dcterms:W3CDTF">2017-09-17T00:44:28Z</dcterms:modified>
</cp:coreProperties>
</file>