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278" r:id="rId4"/>
    <p:sldId id="282" r:id="rId5"/>
    <p:sldId id="28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56" d="100"/>
          <a:sy n="56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E7F76-DC80-43F1-AC05-9E316CF2EFB5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Principles of programming </a:t>
            </a:r>
            <a:r>
              <a:rPr lang="en-US" altLang="ja-JP" dirty="0"/>
              <a:t>l</a:t>
            </a:r>
            <a:r>
              <a:rPr lang="en-US" altLang="ja-JP" dirty="0" smtClean="0"/>
              <a:t>anguages</a:t>
            </a:r>
            <a:br>
              <a:rPr lang="en-US" altLang="ja-JP" dirty="0" smtClean="0"/>
            </a:br>
            <a:r>
              <a:rPr lang="en-US" altLang="ja-JP" dirty="0" smtClean="0"/>
              <a:t>1 --- Supplement</a:t>
            </a:r>
            <a:endParaRPr kumimoji="1"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edition,</a:t>
            </a:r>
            <a:r>
              <a:rPr lang="ja-JP" altLang="en-US" dirty="0" smtClean="0"/>
              <a:t> </a:t>
            </a:r>
            <a:r>
              <a:rPr lang="en-US" altLang="ja-JP" dirty="0" smtClean="0"/>
              <a:t>Ravi </a:t>
            </a:r>
            <a:r>
              <a:rPr lang="en-US" altLang="ja-JP" dirty="0" err="1" smtClean="0"/>
              <a:t>Sethi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Addison-Wesley, 1996.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Concepts in Programming Languages, </a:t>
            </a:r>
          </a:p>
          <a:p>
            <a:pPr>
              <a:buNone/>
            </a:pPr>
            <a:r>
              <a:rPr lang="en-US" altLang="ja-JP" dirty="0" smtClean="0"/>
              <a:t>John C. Mitchell, Cambridge University Press, 2001.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Supplement 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definition of syntax of the Little Quilt language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e1 and e2 to have different height in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(e1,e2).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allows the use of undefined variables.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the mismatch between the number of actual arguments and formal parameters in function applications.</a:t>
            </a:r>
          </a:p>
          <a:p>
            <a:pPr lvl="1">
              <a:buFont typeface="Arial" pitchFamily="34" charset="0"/>
              <a:buChar char="•"/>
            </a:pPr>
            <a:endParaRPr lang="en-US" altLang="ja-JP" sz="2800" dirty="0" smtClean="0"/>
          </a:p>
          <a:p>
            <a:r>
              <a:rPr lang="en-US" altLang="ja-JP" sz="2800" dirty="0" smtClean="0"/>
              <a:t>This kind of things are not checked in syntax analysis. Instead, they are checked in some phase after the parsing or in runtime.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Supplement 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built-in function of the language Little Quilt is </a:t>
            </a:r>
            <a:r>
              <a:rPr lang="en-US" altLang="ja-JP" sz="2800" i="1" dirty="0" smtClean="0"/>
              <a:t>prefix</a:t>
            </a:r>
            <a:r>
              <a:rPr lang="en-US" altLang="ja-JP" sz="2800" dirty="0" smtClean="0"/>
              <a:t>,  while some other constructs may be </a:t>
            </a:r>
            <a:r>
              <a:rPr lang="en-US" altLang="ja-JP" sz="2800" i="1" dirty="0" smtClean="0"/>
              <a:t>infix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as is often the case with arithmetic operators like + in 1+2.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Grammar</a:t>
            </a:r>
            <a:r>
              <a:rPr lang="en-US" altLang="ja-JP" dirty="0" smtClean="0"/>
              <a:t> classification by </a:t>
            </a:r>
            <a:br>
              <a:rPr lang="en-US" altLang="ja-JP" dirty="0" smtClean="0"/>
            </a:br>
            <a:r>
              <a:rPr lang="en-US" altLang="ja-JP" dirty="0" smtClean="0"/>
              <a:t>Noam Chomsky</a:t>
            </a:r>
            <a:endParaRPr lang="ja-JP" altLang="en-US" dirty="0" smtClean="0"/>
          </a:p>
        </p:txBody>
      </p: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539552" y="2276872"/>
            <a:ext cx="86044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 </a:t>
            </a:r>
            <a:r>
              <a:rPr lang="en-US" altLang="ja-JP" sz="2800" dirty="0"/>
              <a:t>Type </a:t>
            </a:r>
            <a:r>
              <a:rPr lang="en-US" altLang="ja-JP" sz="2800" dirty="0" smtClean="0"/>
              <a:t>0: grammars with no restriction</a:t>
            </a:r>
          </a:p>
          <a:p>
            <a:pPr lvl="1"/>
            <a:r>
              <a:rPr lang="en-US" altLang="ja-JP" sz="2800" dirty="0" smtClean="0"/>
              <a:t> These generate any language that can be recognized</a:t>
            </a:r>
          </a:p>
          <a:p>
            <a:pPr lvl="1"/>
            <a:r>
              <a:rPr lang="en-US" altLang="ja-JP" sz="2800" dirty="0" smtClean="0"/>
              <a:t> by a Turing machine.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Type 1: context </a:t>
            </a:r>
            <a:r>
              <a:rPr lang="en-US" altLang="ja-JP" sz="2800" dirty="0"/>
              <a:t>sensitive </a:t>
            </a:r>
            <a:r>
              <a:rPr lang="en-US" altLang="ja-JP" sz="2800" dirty="0" smtClean="0"/>
              <a:t>grammars</a:t>
            </a:r>
            <a:endParaRPr lang="en-US" altLang="ja-JP" sz="2800" dirty="0"/>
          </a:p>
          <a:p>
            <a:r>
              <a:rPr lang="en-US" altLang="ja-JP" sz="2800" dirty="0"/>
              <a:t>  Type </a:t>
            </a:r>
            <a:r>
              <a:rPr lang="en-US" altLang="ja-JP" sz="2800" dirty="0" smtClean="0"/>
              <a:t>2: context </a:t>
            </a:r>
            <a:r>
              <a:rPr lang="en-US" altLang="ja-JP" sz="2800" dirty="0"/>
              <a:t>free </a:t>
            </a:r>
            <a:r>
              <a:rPr lang="en-US" altLang="ja-JP" sz="2800" dirty="0" smtClean="0"/>
              <a:t>grammars</a:t>
            </a:r>
            <a:endParaRPr lang="en-US" altLang="ja-JP" sz="2800" dirty="0"/>
          </a:p>
          <a:p>
            <a:r>
              <a:rPr lang="en-US" altLang="ja-JP" sz="2800" dirty="0"/>
              <a:t>  Type </a:t>
            </a:r>
            <a:r>
              <a:rPr lang="en-US" altLang="ja-JP" sz="2800" dirty="0" smtClean="0"/>
              <a:t>3: regular grammars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32354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754</TotalTime>
  <Words>212</Words>
  <Application>Microsoft Macintosh PowerPoint</Application>
  <PresentationFormat>画面に合わせる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Principles of programming languages 1 --- Supplement</vt:lpstr>
      <vt:lpstr>References</vt:lpstr>
      <vt:lpstr>Supplement 1</vt:lpstr>
      <vt:lpstr>Supplement 2</vt:lpstr>
      <vt:lpstr>Grammar classification by  Noam Chomsky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379</cp:revision>
  <dcterms:created xsi:type="dcterms:W3CDTF">2009-09-11T09:19:03Z</dcterms:created>
  <dcterms:modified xsi:type="dcterms:W3CDTF">2017-10-04T12:48:02Z</dcterms:modified>
</cp:coreProperties>
</file>