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1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16/12/09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16/12/09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16/12/09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16/12/09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16/12/09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16/12/09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16/12/09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16/12/09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16/12/09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16/12/09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16/12/09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16/12/09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209040"/>
            <a:ext cx="7992888" cy="276352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12: Logic programming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en-US" altLang="ja-JP" sz="3600" dirty="0" smtClean="0"/>
              <a:t>Supplemental material</a:t>
            </a:r>
            <a:br>
              <a:rPr lang="en-US" altLang="ja-JP" sz="3600" dirty="0" smtClean="0"/>
            </a:br>
            <a:r>
              <a:rPr lang="en-US" altLang="ja-JP" sz="3600" dirty="0" smtClean="0"/>
              <a:t>Definition of prefix and suffix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334514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Prefix, suffix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600201"/>
            <a:ext cx="8229601" cy="735886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prefix and suffix are defined as follows.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1436" y="2336087"/>
            <a:ext cx="42633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prefix(X,Y) :- append(X,Z,Y).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suffix(X,Y) :- append(Z,X,Y).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0293" y="3858973"/>
            <a:ext cx="7656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p</a:t>
            </a:r>
            <a:r>
              <a:rPr kumimoji="1" lang="en-US" altLang="ja-JP" sz="2800" dirty="0" smtClean="0"/>
              <a:t>refix</a:t>
            </a:r>
            <a:r>
              <a:rPr kumimoji="1" lang="ja-JP" altLang="en-US" sz="2800" dirty="0" smtClean="0"/>
              <a:t>（</a:t>
            </a:r>
            <a:r>
              <a:rPr kumimoji="1" lang="en-US" altLang="ja-JP" sz="2800" dirty="0" smtClean="0"/>
              <a:t>X,Y) </a:t>
            </a:r>
            <a:r>
              <a:rPr lang="en-US" altLang="ja-JP" sz="2800" dirty="0" smtClean="0"/>
              <a:t>means that the list </a:t>
            </a:r>
            <a:r>
              <a:rPr kumimoji="1" lang="en-US" altLang="ja-JP" sz="2800" dirty="0" smtClean="0"/>
              <a:t>X</a:t>
            </a:r>
            <a:r>
              <a:rPr lang="en-US" altLang="ja-JP" sz="2800" dirty="0" smtClean="0"/>
              <a:t> is a prefix of the list Y and suffix(X,Y) means that the list X is a suffix of the list Y.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5386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Examples of prefix</a:t>
            </a:r>
            <a:r>
              <a:rPr lang="en-US" altLang="ja-JP" dirty="0"/>
              <a:t> </a:t>
            </a:r>
            <a:r>
              <a:rPr lang="en-US" altLang="ja-JP" dirty="0" smtClean="0"/>
              <a:t>and</a:t>
            </a:r>
            <a:r>
              <a:rPr kumimoji="1" lang="en-US" altLang="ja-JP" dirty="0" smtClean="0"/>
              <a:t> suffix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6191" y="5259135"/>
            <a:ext cx="73914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prefix and suffix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are built-in predicates of GNU Prolog as well as </a:t>
            </a:r>
            <a:r>
              <a:rPr kumimoji="1" lang="en-US" altLang="ja-JP" sz="2800" dirty="0" smtClean="0"/>
              <a:t>append, so they can be used without entering the definition of them. </a:t>
            </a:r>
            <a:endParaRPr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1807384"/>
            <a:ext cx="33261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ja-JP" sz="2800" dirty="0" smtClean="0"/>
              <a:t>(</a:t>
            </a:r>
            <a:r>
              <a:rPr lang="en-US" altLang="ja-JP" sz="2800" dirty="0" smtClean="0"/>
              <a:t>ex.)</a:t>
            </a:r>
            <a:endParaRPr lang="it-IT" altLang="ja-JP" sz="2800" dirty="0" smtClean="0"/>
          </a:p>
          <a:p>
            <a:r>
              <a:rPr lang="it-IT" altLang="ja-JP" sz="2800" i="1" dirty="0" smtClean="0"/>
              <a:t>?</a:t>
            </a:r>
            <a:r>
              <a:rPr lang="it-IT" altLang="ja-JP" sz="2800" i="1" dirty="0"/>
              <a:t>-</a:t>
            </a:r>
            <a:r>
              <a:rPr lang="it-IT" altLang="ja-JP" sz="2800" dirty="0"/>
              <a:t> </a:t>
            </a:r>
            <a:r>
              <a:rPr lang="it-IT" altLang="ja-JP" sz="2800" dirty="0" err="1">
                <a:solidFill>
                  <a:srgbClr val="FF0000"/>
                </a:solidFill>
              </a:rPr>
              <a:t>suffix</a:t>
            </a:r>
            <a:r>
              <a:rPr lang="it-IT" altLang="ja-JP" sz="2800" dirty="0">
                <a:solidFill>
                  <a:srgbClr val="FF0000"/>
                </a:solidFill>
              </a:rPr>
              <a:t>(X,[1,2]).</a:t>
            </a:r>
          </a:p>
          <a:p>
            <a:r>
              <a:rPr lang="it-IT" altLang="ja-JP" sz="2800" i="1" dirty="0"/>
              <a:t>X = [1,2]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no</a:t>
            </a:r>
            <a:endParaRPr lang="en-US" altLang="ja-JP" sz="2800" i="1" dirty="0"/>
          </a:p>
        </p:txBody>
      </p:sp>
      <p:sp>
        <p:nvSpPr>
          <p:cNvPr id="6" name="正方形/長方形 5"/>
          <p:cNvSpPr/>
          <p:nvPr/>
        </p:nvSpPr>
        <p:spPr>
          <a:xfrm>
            <a:off x="1028096" y="1824673"/>
            <a:ext cx="33503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</a:t>
            </a:r>
            <a:endParaRPr lang="en-US" altLang="ja-JP" sz="2800" dirty="0"/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prefix(X,[1,2]).</a:t>
            </a:r>
          </a:p>
          <a:p>
            <a:r>
              <a:rPr lang="en-US" altLang="ja-JP" sz="2800" i="1" dirty="0"/>
              <a:t>X = []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[1,2]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94333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806" y="318379"/>
            <a:ext cx="1799388" cy="1209236"/>
          </a:xfrm>
        </p:spPr>
        <p:txBody>
          <a:bodyPr>
            <a:normAutofit fontScale="90000"/>
          </a:bodyPr>
          <a:lstStyle/>
          <a:p>
            <a:r>
              <a:rPr kumimoji="1" lang="en-US" altLang="ja-JP" sz="3200" dirty="0" smtClean="0"/>
              <a:t>(Ex.</a:t>
            </a:r>
            <a:r>
              <a:rPr kumimoji="1" lang="en-US" altLang="ja-JP" sz="3200" dirty="0" smtClean="0"/>
              <a:t>)</a:t>
            </a:r>
            <a:br>
              <a:rPr kumimoji="1" lang="en-US" altLang="ja-JP" sz="3200" dirty="0" smtClean="0"/>
            </a:br>
            <a:r>
              <a:rPr lang="en-US" altLang="ja-JP" sz="3200" dirty="0" smtClean="0"/>
              <a:t>(just for reference)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34273" y="121089"/>
            <a:ext cx="4286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s</a:t>
            </a:r>
            <a:r>
              <a:rPr kumimoji="1" lang="en-US" altLang="ja-JP" sz="2800" dirty="0" smtClean="0"/>
              <a:t>uffix([b],L),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54597" y="839744"/>
            <a:ext cx="5177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(_1,[b],L),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8590" y="1924817"/>
            <a:ext cx="2732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prefix([b],[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09533" y="1417792"/>
            <a:ext cx="2287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 ], L-&gt;[b]}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" y="2736139"/>
            <a:ext cx="3449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append([b],_2,[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9500" y="3122951"/>
            <a:ext cx="1710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 backtrack</a:t>
            </a:r>
            <a:endParaRPr kumimoji="1" lang="ja-JP" altLang="en-US" sz="28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13042" y="1362964"/>
            <a:ext cx="3634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[_3|_4 ], L-&gt;[_3|_5]}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11652" y="1858649"/>
            <a:ext cx="39985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(_4, [b], _5),</a:t>
            </a:r>
          </a:p>
          <a:p>
            <a:r>
              <a:rPr kumimoji="1" lang="en-US" altLang="ja-JP" sz="2800" dirty="0" smtClean="0"/>
              <a:t>        prefix([_3|_5],[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26776" y="3259359"/>
            <a:ext cx="3182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prefix([_3,b],[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29472" y="2818318"/>
            <a:ext cx="2467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{_4 -&gt; [ ], _5-&gt;[b]}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60318" y="4018663"/>
            <a:ext cx="3818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([_3,b],_6,[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14012" y="4421182"/>
            <a:ext cx="130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{_3 -&gt; a}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69509" y="4731395"/>
            <a:ext cx="3188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([b],_6,[</a:t>
            </a:r>
            <a:r>
              <a:rPr kumimoji="1" lang="en-US" altLang="ja-JP" sz="2800" dirty="0" err="1" smtClean="0"/>
              <a:t>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70898" y="5529010"/>
            <a:ext cx="2802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 ],_6,[c])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06741" y="5968262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{_6 -&gt; [c]}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56711" y="6241227"/>
            <a:ext cx="824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i="1" dirty="0" smtClean="0"/>
              <a:t>yes</a:t>
            </a:r>
            <a:endParaRPr kumimoji="1" lang="ja-JP" altLang="en-US" sz="28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17647" y="3325343"/>
            <a:ext cx="513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…</a:t>
            </a:r>
            <a:endParaRPr kumimoji="1" lang="ja-JP" altLang="en-US" sz="2800" dirty="0"/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4473750" y="639220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2143191" y="1365041"/>
            <a:ext cx="231948" cy="605942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975320" y="1331020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2143191" y="2448037"/>
            <a:ext cx="0" cy="364719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5068818" y="2812756"/>
            <a:ext cx="355424" cy="525018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5066894" y="3782579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5064970" y="4500562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5058615" y="5254615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5051075" y="6023766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7891584" y="2812756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74946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440</Words>
  <Application>Microsoft Macintosh PowerPoint</Application>
  <PresentationFormat>画面に合わせる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ホワイト</vt:lpstr>
      <vt:lpstr>Principles of programming languages  12: Logic programming Supplemental material Definition of prefix and suffix</vt:lpstr>
      <vt:lpstr>Prefix, suffix</vt:lpstr>
      <vt:lpstr>Examples of prefix and suffix</vt:lpstr>
      <vt:lpstr>(Ex.) (just for reference)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Sasano Isao</cp:lastModifiedBy>
  <cp:revision>236</cp:revision>
  <cp:lastPrinted>2012-12-13T09:07:34Z</cp:lastPrinted>
  <dcterms:created xsi:type="dcterms:W3CDTF">2012-11-30T04:37:30Z</dcterms:created>
  <dcterms:modified xsi:type="dcterms:W3CDTF">2016-12-09T03:34:02Z</dcterms:modified>
</cp:coreProperties>
</file>