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4" r:id="rId5"/>
    <p:sldId id="282" r:id="rId6"/>
    <p:sldId id="275" r:id="rId7"/>
    <p:sldId id="283" r:id="rId8"/>
    <p:sldId id="276" r:id="rId9"/>
    <p:sldId id="284" r:id="rId10"/>
    <p:sldId id="278" r:id="rId11"/>
    <p:sldId id="285" r:id="rId12"/>
    <p:sldId id="279" r:id="rId13"/>
    <p:sldId id="286" r:id="rId14"/>
    <p:sldId id="288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4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 smtClean="0"/>
              <a:t>2: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2468" y="1619133"/>
            <a:ext cx="74147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b="1" dirty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0111" y="528061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91149" y="526242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</a:t>
            </a:r>
            <a:r>
              <a:rPr lang="en-US" altLang="ja-JP" dirty="0"/>
              <a:t>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355" y="1397811"/>
            <a:ext cx="7434547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5481837" y="4506024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869903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8159072" y="4508299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858528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5400000">
            <a:off x="5651079" y="5643629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8287372" y="565955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944203" y="5895833"/>
            <a:ext cx="4615218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62578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72375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859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55160" y="81178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71150" y="78275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2247" y="180623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95717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27170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40227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74704" y="56867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964551" y="56827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65726" y="2292856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27854" y="6169784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1, Out 2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586241" y="1044628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2, Out 1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Ex.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7" y="1419366"/>
            <a:ext cx="7226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90235" y="195908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07946" y="196874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2530" y="29673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991734" y="29576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Ex. 2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3882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</a:p>
          <a:p>
            <a:endParaRPr lang="en-US" altLang="ja-JP" sz="2800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87429" y="19261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19462" y="190700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80728" y="29327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7500" y="29172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582978" y="2434088"/>
            <a:ext cx="5776" cy="65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8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Ex. 3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1042" y="1164133"/>
            <a:ext cx="7330016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</a:t>
            </a:r>
            <a:r>
              <a:rPr lang="en-US" altLang="ja-JP" sz="2800" dirty="0" smtClean="0"/>
              <a:t>.</a:t>
            </a:r>
            <a:endParaRPr lang="en-US" altLang="ja-JP" sz="2800" b="1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89845" y="81904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13093" y="79727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144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8460" y="180709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34427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0226" y="283208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6987" y="160598"/>
            <a:ext cx="79367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Ex. </a:t>
            </a:r>
            <a:r>
              <a:rPr lang="en-US" altLang="ja-JP" sz="2800" dirty="0" smtClean="0"/>
              <a:t>4 Illustrate </a:t>
            </a:r>
            <a:r>
              <a:rPr lang="en-US" altLang="ja-JP" sz="2800" dirty="0"/>
              <a:t>the control </a:t>
            </a:r>
            <a:r>
              <a:rPr lang="en-US" altLang="ja-JP" sz="2800" dirty="0" smtClean="0"/>
              <a:t>flow graph of </a:t>
            </a:r>
            <a:r>
              <a:rPr lang="en-US" altLang="ja-JP" sz="2800" dirty="0"/>
              <a:t>the following program fragment.</a:t>
            </a:r>
            <a:endParaRPr lang="en-US" altLang="ja-JP" sz="2800" b="1" dirty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94117" y="82629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1739" y="8002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847521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00233" y="179609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6966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053664" y="1270040"/>
            <a:ext cx="2818" cy="661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3062514" y="573206"/>
            <a:ext cx="21882" cy="57259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0974" y="277605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30471" y="28033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28" idx="1"/>
          </p:cNvCxnSpPr>
          <p:nvPr/>
        </p:nvCxnSpPr>
        <p:spPr>
          <a:xfrm flipH="1">
            <a:off x="3705374" y="2279860"/>
            <a:ext cx="641128" cy="6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3055257" y="6282510"/>
            <a:ext cx="634206" cy="2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1035</Words>
  <Application>Microsoft Macintosh PowerPoint</Application>
  <PresentationFormat>画面に合わせる (4:3)</PresentationFormat>
  <Paragraphs>231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Principles of programming languages 2: Answers for exercises</vt:lpstr>
      <vt:lpstr>Ex. 1</vt:lpstr>
      <vt:lpstr>An answer</vt:lpstr>
      <vt:lpstr>Ex. 2</vt:lpstr>
      <vt:lpstr>An answer</vt:lpstr>
      <vt:lpstr>Ex. 3</vt:lpstr>
      <vt:lpstr>An answer</vt:lpstr>
      <vt:lpstr>PowerPoint プレゼンテーション</vt:lpstr>
      <vt:lpstr>An answer</vt:lpstr>
      <vt:lpstr>Ex. 5</vt:lpstr>
      <vt:lpstr>An answer</vt:lpstr>
      <vt:lpstr>Ex. 6</vt:lpstr>
      <vt:lpstr>An answer</vt:lpstr>
      <vt:lpstr>Exercise 7</vt:lpstr>
      <vt:lpstr>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703</cp:revision>
  <dcterms:created xsi:type="dcterms:W3CDTF">2009-10-16T09:27:11Z</dcterms:created>
  <dcterms:modified xsi:type="dcterms:W3CDTF">2015-10-14T06:11:42Z</dcterms:modified>
</cp:coreProperties>
</file>