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8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3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52028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</a:t>
            </a:r>
            <a:r>
              <a:rPr lang="en-US" altLang="ja-JP" sz="3600" dirty="0"/>
              <a:t>l</a:t>
            </a:r>
            <a:r>
              <a:rPr lang="en-US" altLang="ja-JP" sz="3600" dirty="0" smtClean="0"/>
              <a:t>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6: Types</a:t>
            </a:r>
            <a:br>
              <a:rPr lang="en-US" altLang="ja-JP" sz="3600" dirty="0" smtClean="0"/>
            </a:br>
            <a:r>
              <a:rPr lang="en-US" altLang="ja-JP" sz="3600" dirty="0" smtClean="0"/>
              <a:t>Supplemental material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Just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for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reference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following equations hold.</a:t>
            </a:r>
            <a:endParaRPr lang="en-US" altLang="ja-JP" sz="2800" b="0" dirty="0"/>
          </a:p>
          <a:p>
            <a:r>
              <a:rPr lang="en-US" altLang="ja-JP" sz="2800" b="0" dirty="0"/>
              <a:t>  (1)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 ]</a:t>
            </a:r>
          </a:p>
          <a:p>
            <a:r>
              <a:rPr lang="en-US" altLang="ja-JP" sz="2800" b="0" dirty="0"/>
              <a:t>  (2)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] + k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+ k ]</a:t>
            </a:r>
          </a:p>
          <a:p>
            <a:r>
              <a:rPr lang="ja-JP" altLang="en-US" sz="2800" b="0" dirty="0" smtClean="0"/>
              <a:t>（</a:t>
            </a:r>
            <a:r>
              <a:rPr lang="en-US" altLang="ja-JP" sz="2800" b="0" dirty="0" smtClean="0"/>
              <a:t>where </a:t>
            </a:r>
            <a:r>
              <a:rPr lang="en-US" altLang="ja-JP" sz="2800" b="0" dirty="0" err="1" smtClean="0"/>
              <a:t>i</a:t>
            </a:r>
            <a:r>
              <a:rPr lang="en-US" altLang="ja-JP" sz="2800" b="0" dirty="0"/>
              <a:t>, j, </a:t>
            </a:r>
            <a:r>
              <a:rPr lang="en-US" altLang="ja-JP" sz="2800" b="0" dirty="0" smtClean="0"/>
              <a:t>k are integers.)</a:t>
            </a:r>
            <a:endParaRPr lang="en-US" altLang="ja-JP" sz="2800" b="0" dirty="0"/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/>
              <a:t>The above equations are derived from </a:t>
            </a:r>
            <a:r>
              <a:rPr lang="en-US" altLang="ja-JP" sz="2800" b="0" dirty="0" smtClean="0"/>
              <a:t>e1 </a:t>
            </a:r>
            <a:r>
              <a:rPr lang="en-US" altLang="ja-JP" sz="2800" b="0" dirty="0"/>
              <a:t>[e2] = *(e1 + e2)  </a:t>
            </a:r>
            <a:r>
              <a:rPr lang="en-US" altLang="ja-JP" sz="2800" b="0" dirty="0" smtClean="0"/>
              <a:t>(syntax sugar) and &amp;</a:t>
            </a:r>
            <a:r>
              <a:rPr lang="en-US" altLang="ja-JP" sz="2800" b="0" dirty="0"/>
              <a:t>(*e) = e </a:t>
            </a:r>
            <a:r>
              <a:rPr lang="en-US" altLang="ja-JP" sz="2800" b="0" dirty="0" smtClean="0"/>
              <a:t>(and the associativity of the operator +). </a:t>
            </a:r>
            <a:endParaRPr lang="en-US" altLang="ja-JP" sz="2800" b="0" dirty="0"/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214</Words>
  <Application>Microsoft Macintosh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Principles of programming languages  6: Types Supplemental material</vt:lpstr>
      <vt:lpstr>Just for reference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423</cp:revision>
  <dcterms:created xsi:type="dcterms:W3CDTF">2006-11-28T12:30:10Z</dcterms:created>
  <dcterms:modified xsi:type="dcterms:W3CDTF">2014-10-24T05:56:08Z</dcterms:modified>
</cp:coreProperties>
</file>