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4" r:id="rId5"/>
    <p:sldId id="282" r:id="rId6"/>
    <p:sldId id="275" r:id="rId7"/>
    <p:sldId id="283" r:id="rId8"/>
    <p:sldId id="276" r:id="rId9"/>
    <p:sldId id="284" r:id="rId10"/>
    <p:sldId id="278" r:id="rId11"/>
    <p:sldId id="285" r:id="rId12"/>
    <p:sldId id="279" r:id="rId13"/>
    <p:sldId id="286" r:id="rId14"/>
    <p:sldId id="280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4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 smtClean="0"/>
              <a:t>2: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2468" y="1619133"/>
            <a:ext cx="74147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b="1" dirty="0"/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x := 10;</a:t>
            </a:r>
          </a:p>
          <a:p>
            <a:r>
              <a:rPr lang="en-US" altLang="ja-JP" sz="2400" dirty="0" smtClean="0"/>
              <a:t>sum := 0;</a:t>
            </a:r>
          </a:p>
          <a:p>
            <a:r>
              <a:rPr lang="en-US" altLang="ja-JP" sz="2400" dirty="0" smtClean="0"/>
              <a:t>L:  sum := sum + x;</a:t>
            </a:r>
          </a:p>
          <a:p>
            <a:r>
              <a:rPr lang="en-US" altLang="ja-JP" sz="2400" dirty="0" smtClean="0"/>
              <a:t>x := x – 1;</a:t>
            </a:r>
          </a:p>
          <a:p>
            <a:r>
              <a:rPr lang="en-US" altLang="ja-JP" sz="2400" dirty="0" smtClean="0"/>
              <a:t>if x &gt; 0 then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0111" y="528061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91149" y="526242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</a:t>
            </a:r>
            <a:r>
              <a:rPr lang="en-US" altLang="ja-JP" dirty="0"/>
              <a:t>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355" y="1397811"/>
            <a:ext cx="7434547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  <a:endParaRPr lang="en-US" altLang="ja-JP" sz="2800" b="1" dirty="0"/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y := 3;</a:t>
            </a:r>
          </a:p>
          <a:p>
            <a:r>
              <a:rPr lang="en-US" altLang="ja-JP" sz="2400" b="1" dirty="0" smtClean="0"/>
              <a:t>case</a:t>
            </a:r>
            <a:r>
              <a:rPr lang="en-US" altLang="ja-JP" sz="2400" dirty="0" smtClean="0"/>
              <a:t> x </a:t>
            </a:r>
            <a:r>
              <a:rPr lang="en-US" altLang="ja-JP" sz="2400" b="1" dirty="0" smtClean="0"/>
              <a:t>of</a:t>
            </a:r>
          </a:p>
          <a:p>
            <a:r>
              <a:rPr lang="en-US" altLang="ja-JP" sz="2400" dirty="0" smtClean="0"/>
              <a:t>    1 : y := 1;</a:t>
            </a:r>
          </a:p>
          <a:p>
            <a:r>
              <a:rPr lang="en-US" altLang="ja-JP" sz="2400" dirty="0" smtClean="0"/>
              <a:t>    2 : y := x * 2;</a:t>
            </a:r>
          </a:p>
          <a:p>
            <a:r>
              <a:rPr lang="en-US" altLang="ja-JP" sz="2400" dirty="0" smtClean="0"/>
              <a:t>    3 :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z = 0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y := y * y</a:t>
            </a:r>
          </a:p>
          <a:p>
            <a:r>
              <a:rPr lang="en-US" altLang="ja-JP" sz="2400" dirty="0" smtClean="0"/>
              <a:t>         </a:t>
            </a:r>
            <a:r>
              <a:rPr lang="en-US" altLang="ja-JP" sz="2400" b="1" dirty="0" smtClean="0"/>
              <a:t>else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        y := y * y * y</a:t>
            </a:r>
          </a:p>
          <a:p>
            <a:r>
              <a:rPr lang="en-US" altLang="ja-JP" sz="2400" b="1" dirty="0" smtClean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5481837" y="4506024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869903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8159072" y="4508299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858528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y*y*y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 rot="5400000">
            <a:off x="5651079" y="5643629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8287372" y="565955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944203" y="5895833"/>
            <a:ext cx="4615218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62578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72375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Ex.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7773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Tell the number of inputs and outputs for the two if statements and the inner while statements.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x=3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dirty="0" smtClean="0"/>
              <a:t>                    </a:t>
            </a:r>
            <a:r>
              <a:rPr lang="en-US" altLang="ja-JP" sz="2000" b="1" dirty="0" smtClean="0"/>
              <a:t>break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L: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z := z + 1;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1;</a:t>
            </a:r>
          </a:p>
          <a:p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 = 2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goto</a:t>
            </a:r>
            <a:r>
              <a:rPr lang="en-US" altLang="ja-JP" sz="2000" dirty="0" smtClean="0"/>
              <a:t> L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55160" y="81178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71150" y="78275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32247" y="180623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95717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27170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40227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74704" y="56867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964551" y="56827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65726" y="2292856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27854" y="6169784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586241" y="1044628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2, Out 1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Ex. 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7" y="1419366"/>
            <a:ext cx="7226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endParaRPr lang="en-US" altLang="ja-JP" sz="2800" dirty="0" smtClean="0"/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</a:p>
          <a:p>
            <a:r>
              <a:rPr lang="ja-JP" altLang="en-US" sz="2800" b="1" dirty="0" smtClean="0"/>
              <a:t>                </a:t>
            </a:r>
            <a:r>
              <a:rPr lang="en-US" altLang="ja-JP" sz="2800" dirty="0" smtClean="0"/>
              <a:t>y := y – 1</a:t>
            </a:r>
          </a:p>
          <a:p>
            <a:r>
              <a:rPr lang="en-US" altLang="ja-JP" sz="2800" b="1" dirty="0" smtClean="0"/>
              <a:t>        else </a:t>
            </a:r>
            <a:r>
              <a:rPr lang="en-US" altLang="ja-JP" sz="2800" dirty="0" smtClean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90235" y="195908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07946" y="196874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2530" y="29673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991734" y="29576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2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3882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87429" y="19261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19462" y="190700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80728" y="29327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7500" y="29172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582978" y="2434088"/>
            <a:ext cx="5776" cy="657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break;</a:t>
            </a:r>
            <a:endParaRPr lang="en-US" altLang="ja-JP" sz="2400" b="1" dirty="0" smtClean="0"/>
          </a:p>
          <a:p>
            <a:r>
              <a:rPr lang="en-US" altLang="ja-JP" sz="2400" dirty="0" smtClean="0"/>
              <a:t>        y := y + 1;</a:t>
            </a:r>
          </a:p>
          <a:p>
            <a:r>
              <a:rPr lang="en-US" altLang="ja-JP" sz="2400" dirty="0" smtClean="0"/>
              <a:t>        x := x - 1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8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Ex. 3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1042" y="1164133"/>
            <a:ext cx="7330016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  <a:endParaRPr lang="en-US" altLang="ja-JP" sz="2800" b="1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89845" y="81904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13093" y="79727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8144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8460" y="180709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b="1" dirty="0" smtClean="0"/>
              <a:t>        while </a:t>
            </a:r>
            <a:r>
              <a:rPr lang="en-US" altLang="ja-JP" sz="2400" dirty="0" smtClean="0"/>
              <a:t>y&gt;0</a:t>
            </a:r>
            <a:r>
              <a:rPr lang="en-US" altLang="ja-JP" sz="2400" b="1" dirty="0" smtClean="0"/>
              <a:t> do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begin</a:t>
            </a:r>
          </a:p>
          <a:p>
            <a:r>
              <a:rPr lang="en-US" altLang="ja-JP" sz="2400" dirty="0" smtClean="0"/>
              <a:t>        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      </a:t>
            </a:r>
            <a:r>
              <a:rPr lang="en-US" altLang="ja-JP" sz="2400" b="1" dirty="0" smtClean="0"/>
              <a:t>break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b="1" dirty="0" smtClean="0"/>
              <a:t>                </a:t>
            </a:r>
            <a:r>
              <a:rPr lang="en-US" altLang="ja-JP" sz="2400" dirty="0" smtClean="0"/>
              <a:t>z := z + 1;</a:t>
            </a:r>
          </a:p>
          <a:p>
            <a:r>
              <a:rPr lang="en-US" altLang="ja-JP" sz="2400" dirty="0" smtClean="0"/>
              <a:t>                y := y - 1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    x := x –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34427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0226" y="283208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6987" y="160598"/>
            <a:ext cx="79367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Ex. </a:t>
            </a:r>
            <a:r>
              <a:rPr lang="en-US" altLang="ja-JP" sz="2800" dirty="0" smtClean="0"/>
              <a:t>4 Illustrate </a:t>
            </a:r>
            <a:r>
              <a:rPr lang="en-US" altLang="ja-JP" sz="2800" dirty="0"/>
              <a:t>the control </a:t>
            </a:r>
            <a:r>
              <a:rPr lang="en-US" altLang="ja-JP" sz="2800" dirty="0" smtClean="0"/>
              <a:t>flow graph of </a:t>
            </a:r>
            <a:r>
              <a:rPr lang="en-US" altLang="ja-JP" sz="2800" dirty="0"/>
              <a:t>the following program fragment.</a:t>
            </a:r>
            <a:endParaRPr lang="en-US" altLang="ja-JP" sz="2800" b="1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94117" y="82629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1739" y="8002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847521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00233" y="179609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6966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053664" y="1270040"/>
            <a:ext cx="2818" cy="661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</a:t>
            </a:r>
            <a:r>
              <a:rPr lang="en-US" altLang="ja-JP" sz="2000" dirty="0" smtClean="0">
                <a:sym typeface="Symbol"/>
              </a:rPr>
              <a:t></a:t>
            </a:r>
            <a:r>
              <a:rPr lang="en-US" altLang="ja-JP" sz="2000" dirty="0" smtClean="0"/>
              <a:t>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b="1" dirty="0" smtClean="0"/>
              <a:t>                    begin</a:t>
            </a:r>
          </a:p>
          <a:p>
            <a:r>
              <a:rPr lang="en-US" altLang="ja-JP" sz="2000" b="1" dirty="0" smtClean="0"/>
              <a:t>                        </a:t>
            </a:r>
            <a:r>
              <a:rPr lang="en-US" altLang="ja-JP" sz="2000" dirty="0" smtClean="0"/>
              <a:t>y := y – 1;</a:t>
            </a:r>
          </a:p>
          <a:p>
            <a:r>
              <a:rPr lang="en-US" altLang="ja-JP" sz="2000" dirty="0" smtClean="0"/>
              <a:t>                        </a:t>
            </a:r>
            <a:r>
              <a:rPr lang="en-US" altLang="ja-JP" sz="2000" b="1" dirty="0" smtClean="0"/>
              <a:t>continue</a:t>
            </a:r>
          </a:p>
          <a:p>
            <a:r>
              <a:rPr lang="en-US" altLang="ja-JP" sz="2000" b="1" dirty="0" smtClean="0"/>
              <a:t>                    end</a:t>
            </a:r>
            <a:endParaRPr lang="en-US" altLang="ja-JP" sz="2000" dirty="0" smtClean="0"/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z := z + 1;  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3062514" y="573206"/>
            <a:ext cx="21882" cy="57259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r>
              <a:rPr kumimoji="1"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0974" y="277605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30471" y="28033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28" idx="1"/>
          </p:cNvCxnSpPr>
          <p:nvPr/>
        </p:nvCxnSpPr>
        <p:spPr>
          <a:xfrm flipH="1">
            <a:off x="3705374" y="2279860"/>
            <a:ext cx="641128" cy="6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3055257" y="6282510"/>
            <a:ext cx="634206" cy="2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1042</Words>
  <Application>Microsoft Macintosh PowerPoint</Application>
  <PresentationFormat>画面に合わせる (4:3)</PresentationFormat>
  <Paragraphs>231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Principles of programming languages 2: Answers for exercises</vt:lpstr>
      <vt:lpstr>Ex. 1</vt:lpstr>
      <vt:lpstr>An answer</vt:lpstr>
      <vt:lpstr>Ex. 2</vt:lpstr>
      <vt:lpstr>An answer</vt:lpstr>
      <vt:lpstr>Ex. 3</vt:lpstr>
      <vt:lpstr>An answer</vt:lpstr>
      <vt:lpstr>PowerPoint プレゼンテーション</vt:lpstr>
      <vt:lpstr>An answer</vt:lpstr>
      <vt:lpstr>Ex. 5</vt:lpstr>
      <vt:lpstr>An answer</vt:lpstr>
      <vt:lpstr>Ex. 6</vt:lpstr>
      <vt:lpstr>An answer</vt:lpstr>
      <vt:lpstr>Ex. 7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Isao Sasano</cp:lastModifiedBy>
  <cp:revision>702</cp:revision>
  <dcterms:created xsi:type="dcterms:W3CDTF">2009-10-16T09:27:11Z</dcterms:created>
  <dcterms:modified xsi:type="dcterms:W3CDTF">2014-09-26T09:37:39Z</dcterms:modified>
</cp:coreProperties>
</file>