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15/01/13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26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15/01/13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42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15/01/13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47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15/01/13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15/01/13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49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15/01/13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45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15/01/13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84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15/01/13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63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15/01/13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00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15/01/13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11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15/01/13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17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C0B91-4105-FC41-AF23-562AED5B73ED}" type="datetimeFigureOut">
              <a:rPr kumimoji="1" lang="ja-JP" altLang="en-US" smtClean="0"/>
              <a:t>15/01/13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60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209040"/>
            <a:ext cx="7992888" cy="276352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Principles of programming languages </a:t>
            </a:r>
            <a:br>
              <a:rPr lang="en-US" altLang="ja-JP" sz="3600" dirty="0" smtClean="0"/>
            </a:br>
            <a:r>
              <a:rPr lang="en-US" altLang="ja-JP" sz="3600" dirty="0" smtClean="0"/>
              <a:t>12: </a:t>
            </a:r>
            <a:r>
              <a:rPr lang="en-US" altLang="ja-JP" sz="3600" dirty="0" smtClean="0"/>
              <a:t>Logic programming</a:t>
            </a: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en-US" altLang="ja-JP" sz="3600" dirty="0" smtClean="0"/>
              <a:t>Supplemental material</a:t>
            </a:r>
            <a:br>
              <a:rPr lang="en-US" altLang="ja-JP" sz="3600" dirty="0" smtClean="0"/>
            </a:br>
            <a:r>
              <a:rPr lang="en-US" altLang="ja-JP" sz="3600" dirty="0" smtClean="0"/>
              <a:t>Definition of prefix and suffix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kumimoji="1" lang="en-US" altLang="ja-JP" sz="3200" b="0" dirty="0" smtClean="0"/>
              <a:t>Information 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3345147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Prefix, suffix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1600201"/>
            <a:ext cx="8229601" cy="735886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prefix and suffix are defined as follows.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51436" y="2336087"/>
            <a:ext cx="42633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prefix(X,Y) :- append(X,Z,Y).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suffix(X,Y) :- append(Z,X,Y).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0293" y="3858973"/>
            <a:ext cx="76567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p</a:t>
            </a:r>
            <a:r>
              <a:rPr kumimoji="1" lang="en-US" altLang="ja-JP" sz="2800" dirty="0" smtClean="0"/>
              <a:t>refix</a:t>
            </a:r>
            <a:r>
              <a:rPr kumimoji="1" lang="ja-JP" altLang="en-US" sz="2800" dirty="0" smtClean="0"/>
              <a:t>（</a:t>
            </a:r>
            <a:r>
              <a:rPr kumimoji="1" lang="en-US" altLang="ja-JP" sz="2800" dirty="0" smtClean="0"/>
              <a:t>X,Y) </a:t>
            </a:r>
            <a:r>
              <a:rPr lang="en-US" altLang="ja-JP" sz="2800" dirty="0" smtClean="0"/>
              <a:t>means that the list </a:t>
            </a:r>
            <a:r>
              <a:rPr kumimoji="1" lang="en-US" altLang="ja-JP" sz="2800" dirty="0" smtClean="0"/>
              <a:t>X</a:t>
            </a:r>
            <a:r>
              <a:rPr lang="en-US" altLang="ja-JP" sz="2800" dirty="0" smtClean="0"/>
              <a:t> is a prefix of the list Y and suffix(X,Y) means that the list X is a suffix of the list Y.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53861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Examples of prefix</a:t>
            </a:r>
            <a:r>
              <a:rPr lang="en-US" altLang="ja-JP" dirty="0"/>
              <a:t> </a:t>
            </a:r>
            <a:r>
              <a:rPr lang="en-US" altLang="ja-JP" dirty="0" smtClean="0"/>
              <a:t>and</a:t>
            </a:r>
            <a:r>
              <a:rPr kumimoji="1" lang="en-US" altLang="ja-JP" dirty="0" smtClean="0"/>
              <a:t> suffix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6191" y="5259135"/>
            <a:ext cx="73914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prefix and suffix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are built-in predicates of GNU Prolog as well as </a:t>
            </a:r>
            <a:r>
              <a:rPr kumimoji="1" lang="en-US" altLang="ja-JP" sz="2800" dirty="0" smtClean="0"/>
              <a:t>append, so they can be used without entering the definition of them. </a:t>
            </a:r>
            <a:endParaRPr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4572000" y="1807384"/>
            <a:ext cx="33261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ja-JP" sz="2800" dirty="0" smtClean="0"/>
              <a:t>(</a:t>
            </a:r>
            <a:r>
              <a:rPr lang="en-US" altLang="ja-JP" sz="2800" dirty="0" smtClean="0"/>
              <a:t>ex.)</a:t>
            </a:r>
            <a:endParaRPr lang="it-IT" altLang="ja-JP" sz="2800" dirty="0" smtClean="0"/>
          </a:p>
          <a:p>
            <a:r>
              <a:rPr lang="it-IT" altLang="ja-JP" sz="2800" i="1" dirty="0" smtClean="0"/>
              <a:t>?</a:t>
            </a:r>
            <a:r>
              <a:rPr lang="it-IT" altLang="ja-JP" sz="2800" i="1" dirty="0"/>
              <a:t>-</a:t>
            </a:r>
            <a:r>
              <a:rPr lang="it-IT" altLang="ja-JP" sz="2800" dirty="0"/>
              <a:t> </a:t>
            </a:r>
            <a:r>
              <a:rPr lang="it-IT" altLang="ja-JP" sz="2800" dirty="0" err="1">
                <a:solidFill>
                  <a:srgbClr val="FF0000"/>
                </a:solidFill>
              </a:rPr>
              <a:t>suffix</a:t>
            </a:r>
            <a:r>
              <a:rPr lang="it-IT" altLang="ja-JP" sz="2800" dirty="0">
                <a:solidFill>
                  <a:srgbClr val="FF0000"/>
                </a:solidFill>
              </a:rPr>
              <a:t>(X,[1,2]).</a:t>
            </a:r>
          </a:p>
          <a:p>
            <a:r>
              <a:rPr lang="it-IT" altLang="ja-JP" sz="2800" i="1" dirty="0"/>
              <a:t>X = [1,2]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X = [2]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X = []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no</a:t>
            </a:r>
            <a:endParaRPr lang="en-US" altLang="ja-JP" sz="2800" i="1" dirty="0"/>
          </a:p>
        </p:txBody>
      </p:sp>
      <p:sp>
        <p:nvSpPr>
          <p:cNvPr id="6" name="正方形/長方形 5"/>
          <p:cNvSpPr/>
          <p:nvPr/>
        </p:nvSpPr>
        <p:spPr>
          <a:xfrm>
            <a:off x="1028096" y="1824673"/>
            <a:ext cx="33503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(ex.)</a:t>
            </a:r>
            <a:endParaRPr lang="en-US" altLang="ja-JP" sz="2800" dirty="0"/>
          </a:p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prefix(X,[1,2]).</a:t>
            </a:r>
          </a:p>
          <a:p>
            <a:r>
              <a:rPr lang="en-US" altLang="ja-JP" sz="2800" i="1" dirty="0"/>
              <a:t>X = []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X = [1]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X = [1,2]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943336321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196</Words>
  <Application>Microsoft Macintosh PowerPoint</Application>
  <PresentationFormat>画面に合わせる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ホワイト</vt:lpstr>
      <vt:lpstr>Principles of programming languages  12: Logic programming Supplemental material Definition of prefix and suffix</vt:lpstr>
      <vt:lpstr>Prefix, suffix</vt:lpstr>
      <vt:lpstr>Examples of prefix and suffix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第10回</dc:title>
  <dc:creator>Sasano Isao</dc:creator>
  <cp:lastModifiedBy>Sasano Isao</cp:lastModifiedBy>
  <cp:revision>234</cp:revision>
  <cp:lastPrinted>2012-12-13T09:07:34Z</cp:lastPrinted>
  <dcterms:created xsi:type="dcterms:W3CDTF">2012-11-30T04:37:30Z</dcterms:created>
  <dcterms:modified xsi:type="dcterms:W3CDTF">2015-01-13T13:13:19Z</dcterms:modified>
</cp:coreProperties>
</file>