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88" r:id="rId3"/>
    <p:sldId id="278" r:id="rId4"/>
    <p:sldId id="282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93" d="100"/>
          <a:sy n="93" d="100"/>
        </p:scale>
        <p:origin x="-1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E8F3F-0A2D-40E0-A6E3-F946466A3D6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9E61-542A-470C-8378-EC17405A3C7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42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815290" cy="1941517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Principles of programming </a:t>
            </a:r>
            <a:r>
              <a:rPr lang="en-US" altLang="ja-JP" dirty="0"/>
              <a:t>l</a:t>
            </a:r>
            <a:r>
              <a:rPr lang="en-US" altLang="ja-JP" dirty="0" smtClean="0"/>
              <a:t>anguages</a:t>
            </a:r>
            <a:br>
              <a:rPr lang="en-US" altLang="ja-JP" dirty="0" smtClean="0"/>
            </a:br>
            <a:r>
              <a:rPr lang="en-US" altLang="ja-JP" dirty="0" smtClean="0"/>
              <a:t>1 --- Supplement</a:t>
            </a:r>
            <a:endParaRPr kumimoji="1" lang="ja-JP" altLang="en-US" dirty="0"/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340768"/>
            <a:ext cx="8748464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kumimoji="1" lang="en-US" altLang="ja-JP" dirty="0" smtClean="0"/>
              <a:t>Programming Languages Concepts &amp; Constructs</a:t>
            </a:r>
          </a:p>
          <a:p>
            <a:pPr>
              <a:buNone/>
            </a:pPr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edition,</a:t>
            </a:r>
            <a:r>
              <a:rPr lang="ja-JP" altLang="en-US" dirty="0" smtClean="0"/>
              <a:t> </a:t>
            </a:r>
            <a:r>
              <a:rPr lang="en-US" altLang="ja-JP" dirty="0" smtClean="0"/>
              <a:t>Ravi </a:t>
            </a:r>
            <a:r>
              <a:rPr lang="en-US" altLang="ja-JP" dirty="0" err="1" smtClean="0"/>
              <a:t>Sethi</a:t>
            </a:r>
            <a:r>
              <a:rPr lang="en-US" altLang="ja-JP" dirty="0" smtClean="0"/>
              <a:t>, </a:t>
            </a:r>
            <a:r>
              <a:rPr kumimoji="1" lang="en-US" altLang="ja-JP" dirty="0" smtClean="0"/>
              <a:t>Addison-Wesley, 1996.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Concepts in Programming Languages, </a:t>
            </a:r>
          </a:p>
          <a:p>
            <a:pPr>
              <a:buNone/>
            </a:pPr>
            <a:r>
              <a:rPr lang="en-US" altLang="ja-JP" dirty="0" smtClean="0"/>
              <a:t>John C. Mitchell, Cambridge University Press, 2001.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59819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Supplement 1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643866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 The definition of syntax of the Little Quilt language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allows e1 and e2 to have different height in sew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(e1,e2).</a:t>
            </a:r>
          </a:p>
          <a:p>
            <a:pPr lvl="1">
              <a:buFont typeface="Arial" pitchFamily="34" charset="0"/>
              <a:buChar char="•"/>
            </a:pPr>
            <a:r>
              <a:rPr lang="ja-JP" altLang="en-US" sz="2800" dirty="0" smtClean="0"/>
              <a:t> </a:t>
            </a:r>
            <a:r>
              <a:rPr lang="en-US" altLang="ja-JP" sz="2800" dirty="0" smtClean="0"/>
              <a:t>allows the use of undefined variable.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allows the mismatch between the number of actual arguments and formal parameters in function applications.</a:t>
            </a:r>
          </a:p>
          <a:p>
            <a:pPr lvl="1">
              <a:buFont typeface="Arial" pitchFamily="34" charset="0"/>
              <a:buChar char="•"/>
            </a:pPr>
            <a:endParaRPr lang="en-US" altLang="ja-JP" sz="2800" dirty="0" smtClean="0"/>
          </a:p>
          <a:p>
            <a:r>
              <a:rPr lang="en-US" altLang="ja-JP" sz="2800" dirty="0" smtClean="0"/>
              <a:t>This kind of things are not checked in syntax </a:t>
            </a:r>
            <a:r>
              <a:rPr lang="en-US" altLang="ja-JP" sz="2800" dirty="0" err="1" smtClean="0"/>
              <a:t>alalysis</a:t>
            </a:r>
            <a:r>
              <a:rPr lang="en-US" altLang="ja-JP" sz="2800" dirty="0" smtClean="0"/>
              <a:t>. Instead, they are checked in some phase after </a:t>
            </a:r>
            <a:r>
              <a:rPr lang="en-US" altLang="ja-JP" sz="2800" smtClean="0"/>
              <a:t>the </a:t>
            </a:r>
            <a:r>
              <a:rPr lang="en-US" altLang="ja-JP" sz="2800" smtClean="0"/>
              <a:t>parsing </a:t>
            </a:r>
            <a:r>
              <a:rPr lang="en-US" altLang="ja-JP" sz="2800" smtClean="0"/>
              <a:t>or </a:t>
            </a:r>
            <a:r>
              <a:rPr lang="en-US" altLang="ja-JP" sz="2800" dirty="0" smtClean="0"/>
              <a:t>in program execution. 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Supplement 2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5009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 The built-in function of the language Little Quilt is </a:t>
            </a:r>
            <a:r>
              <a:rPr lang="en-US" altLang="ja-JP" sz="2800" i="1" dirty="0" smtClean="0"/>
              <a:t>prefix</a:t>
            </a:r>
            <a:r>
              <a:rPr lang="en-US" altLang="ja-JP" sz="2800" dirty="0" smtClean="0"/>
              <a:t>,  while some other constructs may be </a:t>
            </a:r>
            <a:r>
              <a:rPr lang="en-US" altLang="ja-JP" sz="2800" i="1" dirty="0" smtClean="0"/>
              <a:t>infix</a:t>
            </a:r>
            <a:r>
              <a:rPr lang="en-US" altLang="ja-JP" sz="2800" dirty="0" smtClean="0"/>
              <a:t>,</a:t>
            </a:r>
            <a:r>
              <a:rPr lang="en-US" altLang="ja-JP" sz="2800" i="1" dirty="0" smtClean="0"/>
              <a:t> </a:t>
            </a:r>
            <a:r>
              <a:rPr lang="en-US" altLang="ja-JP" sz="2800" dirty="0" smtClean="0"/>
              <a:t>as is often the case with arithmetic operators like + in 1+2.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750</TotalTime>
  <Words>166</Words>
  <Application>Microsoft Macintosh PowerPoint</Application>
  <PresentationFormat>画面に合わせる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Principles of programming languages 1 --- Supplement</vt:lpstr>
      <vt:lpstr>References</vt:lpstr>
      <vt:lpstr>Supplement 1</vt:lpstr>
      <vt:lpstr>Supplement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375</cp:revision>
  <dcterms:created xsi:type="dcterms:W3CDTF">2009-09-11T09:19:03Z</dcterms:created>
  <dcterms:modified xsi:type="dcterms:W3CDTF">2014-09-05T07:06:15Z</dcterms:modified>
</cp:coreProperties>
</file>