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17/05/10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高度情報演習</a:t>
            </a:r>
            <a:r>
              <a:rPr kumimoji="1" lang="en-US" altLang="ja-JP" dirty="0" smtClean="0"/>
              <a:t>1A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スクリーンセーバ作成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篠埜　功</a:t>
            </a:r>
            <a:endParaRPr kumimoji="1" lang="en-US" altLang="ja-JP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4329" y="4702655"/>
            <a:ext cx="287170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2017</a:t>
            </a:r>
            <a:r>
              <a:rPr kumimoji="1" lang="ja-JP" altLang="en-US" sz="3200" dirty="0" smtClean="0"/>
              <a:t>年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月</a:t>
            </a:r>
            <a:r>
              <a:rPr lang="en-US" altLang="ja-JP" sz="3200" dirty="0" smtClean="0"/>
              <a:t>12</a:t>
            </a:r>
            <a:r>
              <a:rPr lang="ja-JP" altLang="en-US" sz="3200" dirty="0" smtClean="0"/>
              <a:t>日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77500" lnSpcReduction="20000"/>
          </a:bodyPr>
          <a:lstStyle/>
          <a:p>
            <a:r>
              <a:rPr kumimoji="1" lang="ja-JP" altLang="en-US" dirty="0" smtClean="0"/>
              <a:t>スクリーンセーバ記述言語の設計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このような特定用途の言語を</a:t>
            </a:r>
            <a:r>
              <a:rPr kumimoji="1" lang="en-US" altLang="ja-JP" dirty="0" smtClean="0"/>
              <a:t>domain specific language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 smtClean="0"/>
          </a:p>
          <a:p>
            <a:r>
              <a:rPr lang="ja-JP" altLang="en-US" dirty="0" smtClean="0"/>
              <a:t>各自が設計した言語のプログラムを読み込んでスクリーンセーバを実行するプログラムを作成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 smtClean="0"/>
              <a:t>lex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yacc</a:t>
            </a:r>
            <a:r>
              <a:rPr lang="ja-JP" altLang="en-US" dirty="0" smtClean="0"/>
              <a:t>の使用を推奨する。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画像の描画には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等を使用する。（他のライブラリを使ってもよい）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コンパイル環境は</a:t>
            </a:r>
            <a:r>
              <a:rPr lang="en-US" altLang="ja-JP" dirty="0" err="1" smtClean="0"/>
              <a:t>MinGW</a:t>
            </a:r>
            <a:r>
              <a:rPr lang="ja-JP" altLang="en-US" dirty="0" smtClean="0"/>
              <a:t>を用いる。（他の環境を用いてもよい）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サンプルプログラムは</a:t>
            </a:r>
            <a:r>
              <a:rPr lang="en-US" altLang="ja-JP" dirty="0" smtClean="0"/>
              <a:t>C</a:t>
            </a:r>
            <a:r>
              <a:rPr lang="ja-JP" altLang="en-US" dirty="0" smtClean="0"/>
              <a:t>言語、マルチスレッドで提示する。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例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</a:t>
            </a:r>
            <a:r>
              <a:rPr lang="ja-JP" altLang="en-US" sz="2800" dirty="0" smtClean="0"/>
              <a:t>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上、</a:t>
            </a:r>
            <a:r>
              <a:rPr lang="en-US" altLang="ja-JP" sz="2800" dirty="0" smtClean="0"/>
              <a:t>D</a:t>
            </a:r>
            <a:r>
              <a:rPr lang="ja-JP" altLang="en-US" sz="2800" dirty="0" smtClean="0"/>
              <a:t>は下、</a:t>
            </a:r>
            <a:r>
              <a:rPr kumimoji="1" lang="en-US" altLang="ja-JP" sz="2800" dirty="0" smtClean="0"/>
              <a:t>R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右、</a:t>
            </a:r>
            <a:r>
              <a:rPr lang="en-US" altLang="ja-JP" sz="2800" dirty="0" smtClean="0"/>
              <a:t>L</a:t>
            </a:r>
            <a:r>
              <a:rPr lang="ja-JP" altLang="en-US" sz="2800" dirty="0" smtClean="0"/>
              <a:t>は左を表すものとし、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この方向に</a:t>
            </a:r>
            <a:r>
              <a:rPr lang="ja-JP" altLang="en-US" sz="2800" dirty="0" smtClean="0"/>
              <a:t>少し</a:t>
            </a:r>
            <a:r>
              <a:rPr kumimoji="1" lang="ja-JP" altLang="en-US" sz="2800" dirty="0" smtClean="0"/>
              <a:t>ずつ正方形が動いていく。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私が作成した例</a:t>
            </a:r>
            <a:endParaRPr kumimoji="1" lang="en-US" altLang="ja-JP" dirty="0" smtClean="0"/>
          </a:p>
          <a:p>
            <a:r>
              <a:rPr lang="ja-JP" altLang="en-US" dirty="0" smtClean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654" y="1678084"/>
            <a:ext cx="8140472" cy="4168964"/>
          </a:xfrm>
        </p:spPr>
        <p:txBody>
          <a:bodyPr>
            <a:noAutofit/>
          </a:bodyPr>
          <a:lstStyle/>
          <a:p>
            <a:r>
              <a:rPr lang="ja-JP" altLang="en-US" sz="2400" dirty="0" smtClean="0"/>
              <a:t>第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回</a:t>
            </a:r>
            <a:r>
              <a:rPr lang="en-US" altLang="ja-JP" sz="2400" dirty="0" smtClean="0"/>
              <a:t> --- </a:t>
            </a:r>
            <a:r>
              <a:rPr lang="ja-JP" altLang="en-US" sz="2400" dirty="0" smtClean="0"/>
              <a:t>スクリーンセーバ記述言語の簡単な具体例およびその言語を読み取ってスクリーンセーバを実行するプログラムの提示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第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回の残り時間</a:t>
            </a:r>
            <a:r>
              <a:rPr kumimoji="1" lang="en-US" altLang="ja-JP" sz="2400" dirty="0" smtClean="0"/>
              <a:t>〜</a:t>
            </a:r>
            <a:r>
              <a:rPr kumimoji="1" lang="ja-JP" altLang="en-US" sz="2400" dirty="0" smtClean="0"/>
              <a:t>第</a:t>
            </a:r>
            <a:r>
              <a:rPr lang="en-US" altLang="ja-JP" sz="2400" dirty="0" smtClean="0"/>
              <a:t>3</a:t>
            </a:r>
            <a:r>
              <a:rPr kumimoji="1" lang="ja-JP" altLang="en-US" sz="2400" dirty="0" smtClean="0"/>
              <a:t>回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限</a:t>
            </a:r>
            <a:r>
              <a:rPr kumimoji="1" lang="en-US" altLang="ja-JP" sz="2400" dirty="0" smtClean="0"/>
              <a:t> --- </a:t>
            </a:r>
            <a:r>
              <a:rPr kumimoji="1" lang="ja-JP" altLang="en-US" sz="2400" dirty="0" smtClean="0"/>
              <a:t>自分でスクリーンセーバ記述</a:t>
            </a:r>
            <a:r>
              <a:rPr lang="ja-JP" altLang="en-US" sz="2400" dirty="0" smtClean="0"/>
              <a:t>言語を設計し、その言語を読み取ってスクリーンセーバを実行するプログラムの作成</a:t>
            </a:r>
            <a:endParaRPr lang="en-US" altLang="ja-JP" sz="2400" dirty="0" smtClean="0"/>
          </a:p>
          <a:p>
            <a:r>
              <a:rPr lang="ja-JP" altLang="en-US" sz="2400" dirty="0" smtClean="0"/>
              <a:t>第</a:t>
            </a:r>
            <a:r>
              <a:rPr lang="en-US" altLang="ja-JP" sz="2400" dirty="0"/>
              <a:t>3</a:t>
            </a:r>
            <a:r>
              <a:rPr lang="ja-JP" altLang="en-US" sz="2400" dirty="0" smtClean="0"/>
              <a:t>回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限</a:t>
            </a:r>
            <a:r>
              <a:rPr lang="en-US" altLang="ja-JP" sz="2400" dirty="0" smtClean="0"/>
              <a:t> --- </a:t>
            </a:r>
            <a:r>
              <a:rPr lang="ja-JP" altLang="en-US" sz="2400" dirty="0" smtClean="0"/>
              <a:t>第</a:t>
            </a:r>
            <a:r>
              <a:rPr lang="en-US" altLang="ja-JP" sz="2400" dirty="0"/>
              <a:t>4</a:t>
            </a:r>
            <a:r>
              <a:rPr lang="ja-JP" altLang="en-US" sz="2400" dirty="0" smtClean="0"/>
              <a:t>回で発表できるようにスライド等を準備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第</a:t>
            </a:r>
            <a:r>
              <a:rPr lang="en-US" altLang="ja-JP" sz="2400" dirty="0"/>
              <a:t>4</a:t>
            </a:r>
            <a:r>
              <a:rPr kumimoji="1" lang="ja-JP" altLang="en-US" sz="2400" dirty="0" smtClean="0"/>
              <a:t>回</a:t>
            </a:r>
            <a:r>
              <a:rPr kumimoji="1" lang="en-US" altLang="ja-JP" sz="2400" dirty="0" smtClean="0"/>
              <a:t> --- </a:t>
            </a:r>
            <a:r>
              <a:rPr kumimoji="1" lang="ja-JP" altLang="en-US" sz="2400" dirty="0" smtClean="0"/>
              <a:t>自分の設計した言語</a:t>
            </a:r>
            <a:r>
              <a:rPr lang="ja-JP" altLang="en-US" sz="2400" dirty="0" smtClean="0"/>
              <a:t>の説明および</a:t>
            </a:r>
            <a:r>
              <a:rPr kumimoji="1" lang="ja-JP" altLang="en-US" sz="2400" dirty="0" smtClean="0"/>
              <a:t>その言語で記述したスクリーンセーバプログラムの具体例を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つ動作させるという発表を</a:t>
            </a:r>
            <a:r>
              <a:rPr lang="en-US" altLang="ja-JP" sz="2400" dirty="0"/>
              <a:t>1</a:t>
            </a:r>
            <a:r>
              <a:rPr lang="ja-JP" altLang="en-US" sz="2400" dirty="0" smtClean="0"/>
              <a:t>人ずつ</a:t>
            </a:r>
            <a:r>
              <a:rPr lang="en-US" altLang="ja-JP" sz="2400" dirty="0" err="1" smtClean="0"/>
              <a:t>Powerpoint</a:t>
            </a:r>
            <a:r>
              <a:rPr lang="ja-JP" altLang="en-US" sz="2400" dirty="0" smtClean="0"/>
              <a:t>等を用いて行う。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lang="en-US" altLang="ja-JP" dirty="0"/>
              <a:t>4</a:t>
            </a:r>
            <a:r>
              <a:rPr kumimoji="1" lang="ja-JP" altLang="en-US" dirty="0" smtClean="0"/>
              <a:t>回の発表により評価を行う。</a:t>
            </a:r>
            <a:r>
              <a:rPr lang="ja-JP" altLang="en-US" dirty="0" smtClean="0"/>
              <a:t>（体調不良等で第</a:t>
            </a:r>
            <a:r>
              <a:rPr lang="en-US" altLang="ja-JP" dirty="0"/>
              <a:t>4</a:t>
            </a:r>
            <a:r>
              <a:rPr lang="ja-JP" altLang="en-US" dirty="0" smtClean="0"/>
              <a:t>回に出席できない場合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scomb</a:t>
            </a:r>
            <a:r>
              <a:rPr lang="ja-JP" altLang="en-US" dirty="0" smtClean="0"/>
              <a:t>での</a:t>
            </a:r>
            <a:r>
              <a:rPr lang="ja-JP" altLang="en-US" dirty="0" smtClean="0"/>
              <a:t>レポート提出で採点する。）</a:t>
            </a:r>
            <a:endParaRPr lang="en-US" altLang="ja-JP" dirty="0" smtClean="0"/>
          </a:p>
          <a:p>
            <a:r>
              <a:rPr kumimoji="1" lang="ja-JP" altLang="en-US" dirty="0" smtClean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割の得点を確保する。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学情センターのパソコンでは、（</a:t>
            </a:r>
            <a:r>
              <a:rPr lang="ja-JP" altLang="en-US" dirty="0" smtClean="0"/>
              <a:t>システムポリシー</a:t>
            </a:r>
            <a:r>
              <a:rPr lang="ja-JP" altLang="en-US" dirty="0"/>
              <a:t>に</a:t>
            </a:r>
            <a:r>
              <a:rPr lang="ja-JP" altLang="en-US" dirty="0" smtClean="0"/>
              <a:t>より）</a:t>
            </a:r>
            <a:r>
              <a:rPr kumimoji="1" lang="ja-JP" altLang="en-US" dirty="0" smtClean="0"/>
              <a:t>スクリーンセーバを各自で設定できないように制限がかけられているいるため、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scr</a:t>
            </a:r>
            <a:r>
              <a:rPr kumimoji="1" lang="ja-JP" altLang="en-US" dirty="0" smtClean="0"/>
              <a:t>ファイルを直接実行することによりスクリーンセーバを動作させることとする。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462</Words>
  <Application>Microsoft Macintosh PowerPoint</Application>
  <PresentationFormat>画面に合わせる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ホワイト</vt:lpstr>
      <vt:lpstr>高度情報演習1A スクリーンセーバ作成</vt:lpstr>
      <vt:lpstr>内容</vt:lpstr>
      <vt:lpstr>例</vt:lpstr>
      <vt:lpstr>デモ</vt:lpstr>
      <vt:lpstr>スケジュール</vt:lpstr>
      <vt:lpstr>評価</vt:lpstr>
      <vt:lpstr>注意事項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Sasano Isao</cp:lastModifiedBy>
  <cp:revision>73</cp:revision>
  <dcterms:created xsi:type="dcterms:W3CDTF">2013-04-09T09:03:50Z</dcterms:created>
  <dcterms:modified xsi:type="dcterms:W3CDTF">2017-05-10T06:30:35Z</dcterms:modified>
</cp:coreProperties>
</file>