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58" r:id="rId8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65" d="100"/>
          <a:sy n="165" d="100"/>
        </p:scale>
        <p:origin x="-140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53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95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076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922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935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8193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125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31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819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525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3737F-4947-D940-BA39-17329301386B}" type="datetimeFigureOut">
              <a:rPr kumimoji="1" lang="ja-JP" altLang="en-US" smtClean="0"/>
              <a:t>2015/03/30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FB7F-0619-984E-8197-8C7716FBE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26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7893"/>
            <a:ext cx="7772400" cy="1470025"/>
          </a:xfrm>
        </p:spPr>
        <p:txBody>
          <a:bodyPr/>
          <a:lstStyle/>
          <a:p>
            <a:r>
              <a:rPr kumimoji="1" lang="ja-JP" altLang="en-US" dirty="0" smtClean="0"/>
              <a:t>高度情報演習</a:t>
            </a:r>
            <a:r>
              <a:rPr kumimoji="1" lang="en-US" altLang="ja-JP" dirty="0" smtClean="0"/>
              <a:t>1A</a:t>
            </a:r>
            <a:br>
              <a:rPr kumimoji="1" lang="en-US" altLang="ja-JP" dirty="0" smtClean="0"/>
            </a:br>
            <a:r>
              <a:rPr kumimoji="1" lang="ja-JP" altLang="en-US" dirty="0" smtClean="0"/>
              <a:t>スクリーンセーバ作成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456223" y="5344021"/>
            <a:ext cx="395793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情報工学科</a:t>
            </a:r>
            <a:r>
              <a:rPr lang="en-US" altLang="ja-JP" sz="3200" dirty="0"/>
              <a:t> </a:t>
            </a:r>
            <a:r>
              <a:rPr lang="en-US" altLang="ja-JP" sz="3200" dirty="0" smtClean="0"/>
              <a:t> </a:t>
            </a:r>
            <a:r>
              <a:rPr lang="ja-JP" altLang="en-US" sz="3200" dirty="0" smtClean="0"/>
              <a:t>篠埜　功</a:t>
            </a:r>
            <a:endParaRPr kumimoji="1" lang="en-US" altLang="ja-JP" sz="32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024329" y="4702655"/>
            <a:ext cx="266371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2015</a:t>
            </a:r>
            <a:r>
              <a:rPr kumimoji="1" lang="ja-JP" altLang="en-US" sz="3200" dirty="0" smtClean="0"/>
              <a:t>年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月</a:t>
            </a:r>
            <a:r>
              <a:rPr lang="en-US" altLang="ja-JP" sz="3200" dirty="0"/>
              <a:t>8</a:t>
            </a:r>
            <a:r>
              <a:rPr lang="ja-JP" altLang="en-US" sz="3200" dirty="0" smtClean="0"/>
              <a:t>日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43981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内容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1286789"/>
            <a:ext cx="8095928" cy="5097021"/>
          </a:xfrm>
        </p:spPr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スクリーンセーバ記述言語の設計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このような特定用途の言語を</a:t>
            </a:r>
            <a:r>
              <a:rPr kumimoji="1" lang="en-US" altLang="ja-JP" dirty="0" smtClean="0"/>
              <a:t>domain specific language</a:t>
            </a:r>
            <a:r>
              <a:rPr kumimoji="1" lang="ja-JP" altLang="en-US" dirty="0" smtClean="0"/>
              <a:t>（</a:t>
            </a:r>
            <a:r>
              <a:rPr lang="ja-JP" altLang="en-US" dirty="0" smtClean="0"/>
              <a:t>領域特化言語）という。スクリーンセーバ作成用に言語を作る人はまずいないと思われるが、演習に適していると考え、これを題材とする。</a:t>
            </a:r>
            <a:endParaRPr kumimoji="1" lang="en-US" altLang="ja-JP" dirty="0" smtClean="0"/>
          </a:p>
          <a:p>
            <a:r>
              <a:rPr lang="ja-JP" altLang="en-US" dirty="0" smtClean="0"/>
              <a:t>各自が設計した言語のプログラムを読み込んでスクリーンセーバを実行するプログラムを作成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設計する言語は非常に単純なものでよいが、新しい言語の設計を必須とする。構文解析プログラムは手書きでよいが、複雑な記述言語を設計する場合は</a:t>
            </a:r>
            <a:r>
              <a:rPr lang="en-US" altLang="ja-JP" dirty="0" err="1" smtClean="0"/>
              <a:t>lex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yacc</a:t>
            </a:r>
            <a:r>
              <a:rPr lang="ja-JP" altLang="en-US" dirty="0" smtClean="0"/>
              <a:t>の使用を推奨する。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画像の描画には</a:t>
            </a:r>
            <a:r>
              <a:rPr lang="en-US" altLang="ja-JP" dirty="0" smtClean="0"/>
              <a:t>OpenGL</a:t>
            </a:r>
            <a:r>
              <a:rPr lang="ja-JP" altLang="en-US" dirty="0" smtClean="0"/>
              <a:t>を使用する。（他のライブラリを使ってもよい）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コンパイル環境は</a:t>
            </a:r>
            <a:r>
              <a:rPr lang="en-US" altLang="ja-JP" dirty="0" err="1" smtClean="0"/>
              <a:t>MinGW</a:t>
            </a:r>
            <a:r>
              <a:rPr lang="ja-JP" altLang="en-US" dirty="0" smtClean="0"/>
              <a:t>を用いる。（他の環境を用いてもよい）</a:t>
            </a:r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4114358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ja-JP" altLang="en-US" sz="3600" dirty="0" smtClean="0"/>
              <a:t>例</a:t>
            </a:r>
            <a:endParaRPr kumimoji="1" lang="ja-JP" altLang="en-US" sz="3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85831" y="1417638"/>
            <a:ext cx="656663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/>
              <a:t>簡単なスクリーンセーバ記述言語</a:t>
            </a:r>
            <a:r>
              <a:rPr lang="ja-JP" altLang="en-US" sz="2800" dirty="0" smtClean="0"/>
              <a:t>のプログラム例</a:t>
            </a:r>
            <a:r>
              <a:rPr lang="en-US" altLang="ja-JP" sz="2800" dirty="0"/>
              <a:t>: UUUUUUUUUUUUUUUUUUUURRRRRRRRRRRRRRRRRRRRDDDDDDDDDDDDDDDDDDDDLLLLLLLLLLDDDDDDDDDDLLLLLLLLLLUUUUUUUUUU 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921821" y="4821256"/>
            <a:ext cx="72331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U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上、</a:t>
            </a:r>
            <a:r>
              <a:rPr lang="en-US" altLang="ja-JP" sz="2800" dirty="0" smtClean="0"/>
              <a:t>D</a:t>
            </a:r>
            <a:r>
              <a:rPr lang="ja-JP" altLang="en-US" sz="2800" dirty="0" smtClean="0"/>
              <a:t>は下、</a:t>
            </a:r>
            <a:r>
              <a:rPr kumimoji="1" lang="en-US" altLang="ja-JP" sz="2800" dirty="0" smtClean="0"/>
              <a:t>R</a:t>
            </a:r>
            <a:r>
              <a:rPr lang="ja-JP" altLang="en-US" sz="2800" dirty="0" smtClean="0"/>
              <a:t>は</a:t>
            </a:r>
            <a:r>
              <a:rPr kumimoji="1" lang="ja-JP" altLang="en-US" sz="2800" dirty="0" smtClean="0"/>
              <a:t>右、</a:t>
            </a:r>
            <a:r>
              <a:rPr lang="en-US" altLang="ja-JP" sz="2800" dirty="0" smtClean="0"/>
              <a:t>L</a:t>
            </a:r>
            <a:r>
              <a:rPr lang="ja-JP" altLang="en-US" sz="2800" dirty="0" smtClean="0"/>
              <a:t>は左を表すものとし、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この方向に</a:t>
            </a:r>
            <a:r>
              <a:rPr lang="ja-JP" altLang="en-US" sz="2800" dirty="0" smtClean="0"/>
              <a:t>少し</a:t>
            </a:r>
            <a:r>
              <a:rPr kumimoji="1" lang="ja-JP" altLang="en-US" sz="2800" dirty="0" smtClean="0"/>
              <a:t>ずつ正方形が動いていく。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404531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デモ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私が作成した例</a:t>
            </a:r>
            <a:endParaRPr kumimoji="1" lang="en-US" altLang="ja-JP" dirty="0" smtClean="0"/>
          </a:p>
          <a:p>
            <a:r>
              <a:rPr lang="ja-JP" altLang="en-US" dirty="0" smtClean="0"/>
              <a:t>昨年度の学生が作成した例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18304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スケジュール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13496" y="1462414"/>
            <a:ext cx="8179359" cy="5084418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スクリーンセーバ記述言語の簡単な具体例およびその言語を読み取ってスクリーンセーバを実行するプログラムの提示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回の残り時間</a:t>
            </a:r>
            <a:r>
              <a:rPr kumimoji="1" lang="en-US" altLang="ja-JP" sz="2800" dirty="0" smtClean="0"/>
              <a:t>〜</a:t>
            </a:r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自分でスクリーンセーバ記述</a:t>
            </a:r>
            <a:r>
              <a:rPr lang="ja-JP" altLang="en-US" sz="2800" dirty="0" smtClean="0"/>
              <a:t>言語を設計し、その言語を読み取ってスクリーンセーバを実行するプログラムの作成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回</a:t>
            </a:r>
            <a:r>
              <a:rPr lang="en-US" altLang="ja-JP" sz="2800" dirty="0" smtClean="0"/>
              <a:t> --- </a:t>
            </a:r>
            <a:r>
              <a:rPr lang="ja-JP" altLang="en-US" sz="2800" dirty="0" smtClean="0"/>
              <a:t>第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回で発表できるようにスライド等を準備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 smtClean="0"/>
              <a:t>5</a:t>
            </a:r>
            <a:r>
              <a:rPr kumimoji="1" lang="ja-JP" altLang="en-US" sz="2800" dirty="0" smtClean="0"/>
              <a:t>回</a:t>
            </a:r>
            <a:r>
              <a:rPr kumimoji="1" lang="en-US" altLang="ja-JP" sz="2800" dirty="0" smtClean="0"/>
              <a:t> --- </a:t>
            </a:r>
            <a:r>
              <a:rPr kumimoji="1" lang="ja-JP" altLang="en-US" sz="2800" dirty="0" smtClean="0"/>
              <a:t>自分の設計した言語</a:t>
            </a:r>
            <a:r>
              <a:rPr lang="ja-JP" altLang="en-US" sz="2800" dirty="0" smtClean="0"/>
              <a:t>の説明および</a:t>
            </a:r>
            <a:r>
              <a:rPr kumimoji="1" lang="ja-JP" altLang="en-US" sz="2800" dirty="0" smtClean="0"/>
              <a:t>その言語で記述したスクリーンセーバプログラムの具体例を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つ動作させるという発表を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人ずつ</a:t>
            </a:r>
            <a:r>
              <a:rPr lang="en-US" altLang="ja-JP" sz="2800" dirty="0" err="1" smtClean="0"/>
              <a:t>Powerpoint</a:t>
            </a:r>
            <a:r>
              <a:rPr lang="ja-JP" altLang="en-US" sz="2800" dirty="0" smtClean="0"/>
              <a:t>等を用いて行う。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39511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回の発表により評価を行う。</a:t>
            </a:r>
            <a:r>
              <a:rPr lang="ja-JP" altLang="en-US" dirty="0" smtClean="0"/>
              <a:t>（体調不良等で第</a:t>
            </a:r>
            <a:r>
              <a:rPr lang="en-US" altLang="ja-JP" dirty="0" smtClean="0"/>
              <a:t>5</a:t>
            </a:r>
            <a:r>
              <a:rPr lang="ja-JP" altLang="en-US" dirty="0" smtClean="0"/>
              <a:t>回に出席できない場合は電子メールでのレポート提出で採点する。）</a:t>
            </a:r>
            <a:endParaRPr lang="en-US" altLang="ja-JP" dirty="0" smtClean="0"/>
          </a:p>
          <a:p>
            <a:r>
              <a:rPr kumimoji="1" lang="ja-JP" altLang="en-US" dirty="0" smtClean="0"/>
              <a:t>私の提示した記述言語とは異なる言語（簡単なものでよい）を設計し、何らかのスクリーンセーバが動作していれば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割の得点を確保する。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38908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注意事項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学情センターのパソコンでは、（</a:t>
            </a:r>
            <a:r>
              <a:rPr lang="ja-JP" altLang="en-US" dirty="0" smtClean="0"/>
              <a:t>システムポリシー</a:t>
            </a:r>
            <a:r>
              <a:rPr lang="ja-JP" altLang="en-US" dirty="0"/>
              <a:t>に</a:t>
            </a:r>
            <a:r>
              <a:rPr lang="ja-JP" altLang="en-US" dirty="0" smtClean="0"/>
              <a:t>より）</a:t>
            </a:r>
            <a:r>
              <a:rPr kumimoji="1" lang="ja-JP" altLang="en-US" dirty="0" smtClean="0"/>
              <a:t>スクリーンセーバを各自で設定できないように制限がかけられているいるため、</a:t>
            </a:r>
            <a:r>
              <a:rPr kumimoji="1" lang="en-US" altLang="ja-JP" dirty="0" smtClean="0"/>
              <a:t>.</a:t>
            </a:r>
            <a:r>
              <a:rPr kumimoji="1" lang="en-US" altLang="ja-JP" dirty="0" err="1" smtClean="0"/>
              <a:t>scr</a:t>
            </a:r>
            <a:r>
              <a:rPr kumimoji="1" lang="ja-JP" altLang="en-US" dirty="0" smtClean="0"/>
              <a:t>ファイルを直接実行することによりスクリーンセーバを動作させることとする。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912082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449</Words>
  <Application>Microsoft Macintosh PowerPoint</Application>
  <PresentationFormat>画面に合わせる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ホワイト</vt:lpstr>
      <vt:lpstr>高度情報演習1A スクリーンセーバ作成</vt:lpstr>
      <vt:lpstr>内容</vt:lpstr>
      <vt:lpstr>例</vt:lpstr>
      <vt:lpstr>デモ</vt:lpstr>
      <vt:lpstr>スケジュール</vt:lpstr>
      <vt:lpstr>評価</vt:lpstr>
      <vt:lpstr>注意事項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高度情報演習1A スクリーンセーバ作成</dc:title>
  <dc:creator>Sasano Isao</dc:creator>
  <cp:lastModifiedBy>Isao Sasano</cp:lastModifiedBy>
  <cp:revision>67</cp:revision>
  <dcterms:created xsi:type="dcterms:W3CDTF">2013-04-09T09:03:50Z</dcterms:created>
  <dcterms:modified xsi:type="dcterms:W3CDTF">2015-03-30T09:02:32Z</dcterms:modified>
</cp:coreProperties>
</file>