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3"/>
  </p:normalViewPr>
  <p:slideViewPr>
    <p:cSldViewPr>
      <p:cViewPr varScale="1">
        <p:scale>
          <a:sx n="117" d="100"/>
          <a:sy n="117" d="100"/>
        </p:scale>
        <p:origin x="21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02A8A-1359-4ECC-B713-69DA8037369C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10E9-32C0-4038-8A44-8E520BD514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プログラミング入門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3717032"/>
            <a:ext cx="41825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中間試験結果について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得点分布</a:t>
            </a:r>
            <a:r>
              <a:rPr kumimoji="1" lang="en-US" altLang="ja-JP" dirty="0"/>
              <a:t>(37</a:t>
            </a:r>
            <a:r>
              <a:rPr kumimoji="1" lang="ja-JP" altLang="en-US" dirty="0"/>
              <a:t>点満点）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1567705"/>
            <a:ext cx="67962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受験者</a:t>
            </a:r>
            <a:r>
              <a:rPr kumimoji="1" lang="en-US" altLang="ja-JP" sz="2400" dirty="0"/>
              <a:t> 135</a:t>
            </a:r>
            <a:r>
              <a:rPr kumimoji="1" lang="ja-JP" altLang="en-US" sz="2400"/>
              <a:t>名</a:t>
            </a:r>
            <a:r>
              <a:rPr kumimoji="1" lang="ja-JP" altLang="en-US" sz="2400" dirty="0"/>
              <a:t>（</a:t>
            </a:r>
            <a:r>
              <a:rPr kumimoji="1" lang="ja-JP" altLang="en-US" sz="2400"/>
              <a:t>履修者</a:t>
            </a:r>
            <a:r>
              <a:rPr kumimoji="1" lang="en-US" altLang="ja-JP" sz="2400" dirty="0"/>
              <a:t>137</a:t>
            </a:r>
            <a:r>
              <a:rPr kumimoji="1" lang="ja-JP" altLang="en-US" sz="2400"/>
              <a:t>名で</a:t>
            </a:r>
            <a:r>
              <a:rPr kumimoji="1" lang="en-US" altLang="ja-JP" sz="2400" dirty="0"/>
              <a:t>2</a:t>
            </a:r>
            <a:r>
              <a:rPr kumimoji="1" lang="ja-JP" altLang="en-US" sz="2400"/>
              <a:t>名欠席</a:t>
            </a:r>
            <a:r>
              <a:rPr kumimoji="1" lang="ja-JP" altLang="en-US" sz="2400" dirty="0"/>
              <a:t>）</a:t>
            </a:r>
            <a:endParaRPr kumimoji="1" lang="en-US" altLang="ja-JP" sz="2400" dirty="0"/>
          </a:p>
          <a:p>
            <a:r>
              <a:rPr lang="ja-JP" altLang="en-US" sz="2400" dirty="0"/>
              <a:t>得点分布</a:t>
            </a:r>
            <a:endParaRPr lang="en-US" altLang="ja-JP" sz="2400" dirty="0"/>
          </a:p>
          <a:p>
            <a:r>
              <a:rPr kumimoji="1" lang="en-US" altLang="ja-JP" sz="2400" dirty="0"/>
              <a:t>0-10: 0</a:t>
            </a:r>
            <a:r>
              <a:rPr kumimoji="1" lang="ja-JP" altLang="en-US" sz="2400" dirty="0"/>
              <a:t>人</a:t>
            </a:r>
            <a:endParaRPr kumimoji="1" lang="en-US" altLang="ja-JP" sz="2400" dirty="0"/>
          </a:p>
          <a:p>
            <a:r>
              <a:rPr lang="en-US" altLang="ja-JP" sz="2400" dirty="0"/>
              <a:t>11-20: 0</a:t>
            </a:r>
            <a:r>
              <a:rPr lang="ja-JP" altLang="en-US" sz="2400" dirty="0"/>
              <a:t>人</a:t>
            </a:r>
            <a:endParaRPr lang="en-US" altLang="ja-JP" sz="2400" dirty="0"/>
          </a:p>
          <a:p>
            <a:r>
              <a:rPr kumimoji="1" lang="en-US" altLang="ja-JP" sz="2400" dirty="0"/>
              <a:t>21-22: 0</a:t>
            </a:r>
            <a:r>
              <a:rPr kumimoji="1" lang="ja-JP" altLang="en-US" sz="2400"/>
              <a:t>人</a:t>
            </a:r>
            <a:endParaRPr kumimoji="1" lang="en-US" altLang="ja-JP" sz="2400" dirty="0"/>
          </a:p>
          <a:p>
            <a:r>
              <a:rPr lang="en-US" altLang="ja-JP" sz="2400" dirty="0"/>
              <a:t>23-30: 42</a:t>
            </a:r>
            <a:r>
              <a:rPr lang="ja-JP" altLang="en-US" sz="2400"/>
              <a:t>人</a:t>
            </a:r>
            <a:endParaRPr lang="en-US" altLang="ja-JP" sz="2400" dirty="0"/>
          </a:p>
          <a:p>
            <a:r>
              <a:rPr kumimoji="1" lang="en-US" altLang="ja-JP" sz="2400" dirty="0"/>
              <a:t>31-36: </a:t>
            </a:r>
            <a:r>
              <a:rPr lang="en-US" altLang="ja-JP" sz="2400" dirty="0"/>
              <a:t>87</a:t>
            </a:r>
            <a:r>
              <a:rPr lang="ja-JP" altLang="en-US" sz="2400"/>
              <a:t>人</a:t>
            </a:r>
            <a:endParaRPr lang="en-US" altLang="ja-JP" sz="2400" dirty="0"/>
          </a:p>
          <a:p>
            <a:r>
              <a:rPr lang="en-US" altLang="ja-JP" sz="2400" dirty="0"/>
              <a:t>37: 6</a:t>
            </a:r>
            <a:r>
              <a:rPr lang="ja-JP" altLang="en-US" sz="2400"/>
              <a:t>人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問</a:t>
            </a:r>
            <a:r>
              <a:rPr lang="en-US" altLang="ja-JP" sz="2400" dirty="0"/>
              <a:t>1</a:t>
            </a:r>
            <a:r>
              <a:rPr lang="ja-JP" altLang="en-US" sz="2400" dirty="0"/>
              <a:t>点</a:t>
            </a:r>
            <a:r>
              <a:rPr lang="ja-JP" altLang="en-US" sz="2400"/>
              <a:t>で</a:t>
            </a:r>
            <a:r>
              <a:rPr lang="en-US" altLang="ja-JP" sz="2400" dirty="0"/>
              <a:t>26</a:t>
            </a:r>
            <a:r>
              <a:rPr lang="ja-JP" altLang="en-US" sz="2400"/>
              <a:t>点</a:t>
            </a:r>
            <a:r>
              <a:rPr lang="ja-JP" altLang="en-US" sz="2400" dirty="0"/>
              <a:t>満点で採点し、</a:t>
            </a:r>
            <a:r>
              <a:rPr lang="en-US" altLang="ja-JP" sz="2400" dirty="0"/>
              <a:t>37/23</a:t>
            </a:r>
            <a:r>
              <a:rPr lang="ja-JP" altLang="en-US" sz="2400" dirty="0"/>
              <a:t>倍して切り上げています。</a:t>
            </a:r>
            <a:endParaRPr kumimoji="1" lang="en-US" altLang="ja-JP" sz="2400" dirty="0"/>
          </a:p>
          <a:p>
            <a:r>
              <a:rPr lang="ja-JP" altLang="en-US" sz="2400"/>
              <a:t>（</a:t>
            </a:r>
            <a:r>
              <a:rPr lang="en-US" altLang="ja-JP" sz="2400" dirty="0"/>
              <a:t>22</a:t>
            </a:r>
            <a:r>
              <a:rPr lang="ja-JP" altLang="en-US" sz="2400" dirty="0"/>
              <a:t>点以下の人は要注意です。期末の準備を十分にして</a:t>
            </a:r>
            <a:r>
              <a:rPr lang="ja-JP" altLang="en-US" sz="2400"/>
              <a:t>ください。今年は該当者はいません。）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846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正答率</a:t>
            </a:r>
            <a:r>
              <a:rPr lang="ja-JP" altLang="en-US" dirty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すべての問題で正答率</a:t>
            </a:r>
            <a:r>
              <a:rPr lang="en-US" altLang="ja-JP" dirty="0"/>
              <a:t>6</a:t>
            </a:r>
            <a:r>
              <a:rPr kumimoji="1" lang="ja-JP" altLang="en-US" dirty="0"/>
              <a:t>割以上でした。</a:t>
            </a:r>
            <a:endParaRPr kumimoji="1" lang="en-US" altLang="ja-JP" dirty="0"/>
          </a:p>
          <a:p>
            <a:r>
              <a:rPr lang="ja-JP" altLang="en-US" dirty="0"/>
              <a:t>全員正解だった問題</a:t>
            </a:r>
            <a:endParaRPr lang="en-US" altLang="ja-JP" dirty="0"/>
          </a:p>
          <a:p>
            <a:pPr lvl="1"/>
            <a:r>
              <a:rPr lang="ja-JP" altLang="en-US"/>
              <a:t>問</a:t>
            </a:r>
            <a:r>
              <a:rPr lang="en-US" altLang="ja-JP" dirty="0"/>
              <a:t>3, </a:t>
            </a:r>
            <a:r>
              <a:rPr lang="ja-JP" altLang="en-US" dirty="0"/>
              <a:t>問</a:t>
            </a:r>
            <a:r>
              <a:rPr lang="en-US" altLang="ja-JP" dirty="0"/>
              <a:t>12, </a:t>
            </a:r>
            <a:r>
              <a:rPr lang="ja-JP" altLang="en-US"/>
              <a:t>問</a:t>
            </a:r>
            <a:r>
              <a:rPr lang="en-US" altLang="ja-JP" dirty="0"/>
              <a:t>16</a:t>
            </a:r>
          </a:p>
          <a:p>
            <a:r>
              <a:rPr lang="ja-JP" altLang="en-US" dirty="0"/>
              <a:t>正答率が一番低かった問題</a:t>
            </a:r>
            <a:endParaRPr lang="en-US" altLang="ja-JP" dirty="0"/>
          </a:p>
          <a:p>
            <a:pPr lvl="1"/>
            <a:r>
              <a:rPr lang="ja-JP" altLang="en-US" dirty="0"/>
              <a:t>問</a:t>
            </a:r>
            <a:r>
              <a:rPr lang="en-US" altLang="ja-JP" dirty="0"/>
              <a:t>2</a:t>
            </a:r>
            <a:r>
              <a:rPr lang="ja-JP" altLang="en-US"/>
              <a:t>（</a:t>
            </a:r>
            <a:r>
              <a:rPr lang="en-US" altLang="ja-JP" dirty="0"/>
              <a:t>81</a:t>
            </a:r>
            <a:r>
              <a:rPr lang="ja-JP" altLang="en-US"/>
              <a:t>名正解、</a:t>
            </a:r>
            <a:r>
              <a:rPr lang="en-US" altLang="ja-JP" dirty="0"/>
              <a:t>53</a:t>
            </a:r>
            <a:r>
              <a:rPr lang="ja-JP" altLang="en-US"/>
              <a:t>名</a:t>
            </a:r>
            <a:r>
              <a:rPr lang="ja-JP" altLang="en-US" dirty="0"/>
              <a:t>が</a:t>
            </a:r>
            <a:r>
              <a:rPr lang="en-US" altLang="ja-JP" dirty="0"/>
              <a:t>1</a:t>
            </a:r>
            <a:r>
              <a:rPr lang="ja-JP" altLang="en-US"/>
              <a:t>番、</a:t>
            </a:r>
            <a:r>
              <a:rPr lang="en-US" altLang="ja-JP" dirty="0"/>
              <a:t>1</a:t>
            </a:r>
            <a:r>
              <a:rPr lang="ja-JP" altLang="en-US"/>
              <a:t>名が</a:t>
            </a:r>
            <a:r>
              <a:rPr lang="en-US" altLang="ja-JP" dirty="0"/>
              <a:t>3</a:t>
            </a:r>
            <a:r>
              <a:rPr lang="ja-JP" altLang="en-US"/>
              <a:t>番を</a:t>
            </a:r>
            <a:r>
              <a:rPr lang="ja-JP" altLang="en-US" dirty="0"/>
              <a:t>選択していました）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36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151</Words>
  <Application>Microsoft Macintosh PowerPoint</Application>
  <PresentationFormat>画面に合わせる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プログラミング入門2</vt:lpstr>
      <vt:lpstr>得点分布(37点満点）</vt:lpstr>
      <vt:lpstr>正答率について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</dc:title>
  <dc:creator>sasano</dc:creator>
  <cp:lastModifiedBy>sasano isao</cp:lastModifiedBy>
  <cp:revision>664</cp:revision>
  <dcterms:created xsi:type="dcterms:W3CDTF">2009-12-12T09:36:31Z</dcterms:created>
  <dcterms:modified xsi:type="dcterms:W3CDTF">2019-12-07T07:33:37Z</dcterms:modified>
</cp:coreProperties>
</file>