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17/11/16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プログラミング入門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中間試験結果について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得点分布</a:t>
            </a:r>
            <a:r>
              <a:rPr kumimoji="1" lang="en-US" altLang="ja-JP" dirty="0" smtClean="0"/>
              <a:t>(37</a:t>
            </a:r>
            <a:r>
              <a:rPr kumimoji="1" lang="ja-JP" altLang="en-US" dirty="0" smtClean="0"/>
              <a:t>点満点）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67705"/>
            <a:ext cx="67962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受験者</a:t>
            </a:r>
            <a:r>
              <a:rPr kumimoji="1" lang="en-US" altLang="ja-JP" sz="2400" dirty="0" smtClean="0"/>
              <a:t> 130</a:t>
            </a:r>
            <a:r>
              <a:rPr kumimoji="1" lang="ja-JP" altLang="en-US" sz="2400" dirty="0" smtClean="0"/>
              <a:t>名（履修者</a:t>
            </a:r>
            <a:r>
              <a:rPr kumimoji="1" lang="en-US" altLang="ja-JP" sz="2400" dirty="0" smtClean="0"/>
              <a:t>133</a:t>
            </a:r>
            <a:r>
              <a:rPr kumimoji="1" lang="ja-JP" altLang="en-US" sz="2400" dirty="0" smtClean="0"/>
              <a:t>名で</a:t>
            </a:r>
            <a:r>
              <a:rPr lang="en-US" altLang="ja-JP" sz="2400" dirty="0"/>
              <a:t>3</a:t>
            </a:r>
            <a:r>
              <a:rPr kumimoji="1" lang="ja-JP" altLang="en-US" sz="2400" dirty="0" smtClean="0"/>
              <a:t>名欠席）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得点分布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0-10: 0</a:t>
            </a:r>
            <a:r>
              <a:rPr kumimoji="1" lang="ja-JP" altLang="en-US" sz="2400" dirty="0" smtClean="0"/>
              <a:t>人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11-20: 2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21-22: 0</a:t>
            </a:r>
            <a:r>
              <a:rPr kumimoji="1" lang="ja-JP" altLang="en-US" sz="2400" dirty="0" smtClean="0"/>
              <a:t>人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23-30: 41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31-36: </a:t>
            </a:r>
            <a:r>
              <a:rPr lang="en-US" altLang="ja-JP" sz="2400" dirty="0" smtClean="0"/>
              <a:t>83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r>
              <a:rPr lang="en-US" altLang="ja-JP" sz="2400" dirty="0" smtClean="0"/>
              <a:t>37: 4</a:t>
            </a:r>
            <a:r>
              <a:rPr lang="ja-JP" altLang="en-US" sz="2400" dirty="0" smtClean="0"/>
              <a:t>人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1</a:t>
            </a:r>
            <a:r>
              <a:rPr lang="ja-JP" altLang="en-US" sz="2400" dirty="0" smtClean="0"/>
              <a:t>問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点で</a:t>
            </a:r>
            <a:r>
              <a:rPr lang="en-US" altLang="ja-JP" sz="2400" dirty="0" smtClean="0"/>
              <a:t>23</a:t>
            </a:r>
            <a:r>
              <a:rPr lang="ja-JP" altLang="en-US" sz="2400" dirty="0" smtClean="0"/>
              <a:t>点満点で採点し、</a:t>
            </a:r>
            <a:r>
              <a:rPr lang="en-US" altLang="ja-JP" sz="2400" dirty="0" smtClean="0"/>
              <a:t>37/23</a:t>
            </a:r>
            <a:r>
              <a:rPr lang="ja-JP" altLang="en-US" sz="2400" dirty="0" smtClean="0"/>
              <a:t>倍して切り上げています。</a:t>
            </a:r>
            <a:endParaRPr kumimoji="1" lang="en-US" altLang="ja-JP" sz="2400" dirty="0"/>
          </a:p>
          <a:p>
            <a:r>
              <a:rPr lang="en-US" altLang="ja-JP" sz="2400" dirty="0" smtClean="0"/>
              <a:t>22</a:t>
            </a:r>
            <a:r>
              <a:rPr lang="ja-JP" altLang="en-US" sz="2400" dirty="0" smtClean="0"/>
              <a:t>点以下の人は要注意です。期末の準備を十分にしてください。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正答率</a:t>
            </a:r>
            <a:r>
              <a:rPr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すべての問題で正答率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割以上でした。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正答率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割以下の問題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1, </a:t>
            </a:r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2, </a:t>
            </a:r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6, </a:t>
            </a:r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22, </a:t>
            </a:r>
            <a:r>
              <a:rPr kumimoji="1" lang="ja-JP" altLang="en-US" dirty="0" smtClean="0"/>
              <a:t>問</a:t>
            </a:r>
            <a:r>
              <a:rPr kumimoji="1" lang="en-US" altLang="ja-JP" dirty="0" smtClean="0"/>
              <a:t>23</a:t>
            </a:r>
          </a:p>
          <a:p>
            <a:r>
              <a:rPr lang="ja-JP" altLang="en-US" dirty="0" smtClean="0"/>
              <a:t>全員正解だった問題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問</a:t>
            </a:r>
            <a:r>
              <a:rPr lang="en-US" altLang="ja-JP" dirty="0" smtClean="0"/>
              <a:t>11, </a:t>
            </a:r>
            <a:r>
              <a:rPr lang="ja-JP" altLang="en-US" dirty="0" smtClean="0"/>
              <a:t>問</a:t>
            </a:r>
            <a:r>
              <a:rPr lang="en-US" altLang="ja-JP" dirty="0" smtClean="0"/>
              <a:t>14</a:t>
            </a:r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36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143</Words>
  <Application>Microsoft Macintosh PowerPoint</Application>
  <PresentationFormat>画面に合わせる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プログラミング入門2</vt:lpstr>
      <vt:lpstr>得点分布(37点満点）</vt:lpstr>
      <vt:lpstr>正答率について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Isao Sasano</cp:lastModifiedBy>
  <cp:revision>658</cp:revision>
  <dcterms:created xsi:type="dcterms:W3CDTF">2009-12-12T09:36:31Z</dcterms:created>
  <dcterms:modified xsi:type="dcterms:W3CDTF">2017-11-16T05:14:45Z</dcterms:modified>
</cp:coreProperties>
</file>