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tags/tag1.xml" ContentType="application/vnd.openxmlformats-officedocument.presentationml.tags+xml"/>
  <Override PartName="/ppt/notesSlides/notesSlide11.xml" ContentType="application/vnd.openxmlformats-officedocument.presentationml.notesSlide+xml"/>
  <Override PartName="/ppt/tags/tag2.xml" ContentType="application/vnd.openxmlformats-officedocument.presentationml.tags+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0"/>
  </p:notesMasterIdLst>
  <p:handoutMasterIdLst>
    <p:handoutMasterId r:id="rId41"/>
  </p:handoutMasterIdLst>
  <p:sldIdLst>
    <p:sldId id="311" r:id="rId2"/>
    <p:sldId id="312" r:id="rId3"/>
    <p:sldId id="348" r:id="rId4"/>
    <p:sldId id="349" r:id="rId5"/>
    <p:sldId id="314" r:id="rId6"/>
    <p:sldId id="316" r:id="rId7"/>
    <p:sldId id="317" r:id="rId8"/>
    <p:sldId id="318" r:id="rId9"/>
    <p:sldId id="345" r:id="rId10"/>
    <p:sldId id="320" r:id="rId11"/>
    <p:sldId id="321" r:id="rId12"/>
    <p:sldId id="344" r:id="rId13"/>
    <p:sldId id="357" r:id="rId14"/>
    <p:sldId id="392" r:id="rId15"/>
    <p:sldId id="364" r:id="rId16"/>
    <p:sldId id="391" r:id="rId17"/>
    <p:sldId id="347" r:id="rId18"/>
    <p:sldId id="351" r:id="rId19"/>
    <p:sldId id="350" r:id="rId20"/>
    <p:sldId id="324" r:id="rId21"/>
    <p:sldId id="325" r:id="rId22"/>
    <p:sldId id="326" r:id="rId23"/>
    <p:sldId id="327" r:id="rId24"/>
    <p:sldId id="328" r:id="rId25"/>
    <p:sldId id="329" r:id="rId26"/>
    <p:sldId id="330" r:id="rId27"/>
    <p:sldId id="331" r:id="rId28"/>
    <p:sldId id="332" r:id="rId29"/>
    <p:sldId id="356" r:id="rId30"/>
    <p:sldId id="352" r:id="rId31"/>
    <p:sldId id="353" r:id="rId32"/>
    <p:sldId id="335" r:id="rId33"/>
    <p:sldId id="334" r:id="rId34"/>
    <p:sldId id="336" r:id="rId35"/>
    <p:sldId id="341" r:id="rId36"/>
    <p:sldId id="338" r:id="rId37"/>
    <p:sldId id="340" r:id="rId38"/>
    <p:sldId id="355" r:id="rId39"/>
  </p:sldIdLst>
  <p:sldSz cx="9144000" cy="6858000" type="screen4x3"/>
  <p:notesSz cx="6735763" cy="9866313"/>
  <p:defaultTextStyle>
    <a:defPPr>
      <a:defRPr lang="ja-JP"/>
    </a:defPPr>
    <a:lvl1pPr algn="l" rtl="0" fontAlgn="base">
      <a:spcBef>
        <a:spcPct val="0"/>
      </a:spcBef>
      <a:spcAft>
        <a:spcPct val="0"/>
      </a:spcAft>
      <a:defRPr kumimoji="1" sz="24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kumimoji="1" sz="24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kumimoji="1" sz="24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kumimoji="1" sz="24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kumimoji="1" sz="24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kumimoji="1" sz="24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kumimoji="1" sz="24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kumimoji="1" sz="24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kumimoji="1" sz="24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8">
          <p15:clr>
            <a:srgbClr val="A4A3A4"/>
          </p15:clr>
        </p15:guide>
        <p15:guide id="2" pos="21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4BCBF"/>
    <a:srgbClr val="7B8073"/>
    <a:srgbClr val="66FFCC"/>
    <a:srgbClr val="FFFF99"/>
    <a:srgbClr val="CCCC00"/>
    <a:srgbClr val="3399FF"/>
    <a:srgbClr val="FF0000"/>
    <a:srgbClr val="FF66CC"/>
    <a:srgbClr val="00800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79"/>
    <p:restoredTop sz="94681"/>
  </p:normalViewPr>
  <p:slideViewPr>
    <p:cSldViewPr snapToGrid="0">
      <p:cViewPr varScale="1">
        <p:scale>
          <a:sx n="100" d="100"/>
          <a:sy n="100" d="100"/>
        </p:scale>
        <p:origin x="52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278"/>
    </p:cViewPr>
  </p:sorterViewPr>
  <p:notesViewPr>
    <p:cSldViewPr snapToGrid="0">
      <p:cViewPr varScale="1">
        <p:scale>
          <a:sx n="52" d="100"/>
          <a:sy n="52" d="100"/>
        </p:scale>
        <p:origin x="-1956" y="-96"/>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0946" tIns="45473" rIns="90946" bIns="45473" numCol="1" anchor="t" anchorCtr="0" compatLnSpc="1">
            <a:prstTxWarp prst="textNoShape">
              <a:avLst/>
            </a:prstTxWarp>
          </a:bodyPr>
          <a:lstStyle>
            <a:lvl1pPr>
              <a:defRPr sz="1200">
                <a:latin typeface="Times New Roman" pitchFamily="18" charset="0"/>
                <a:ea typeface="ＭＳ Ｐゴシック" pitchFamily="50" charset="-128"/>
                <a:cs typeface="+mn-cs"/>
              </a:defRPr>
            </a:lvl1pPr>
          </a:lstStyle>
          <a:p>
            <a:pPr>
              <a:defRPr/>
            </a:pPr>
            <a:endParaRPr lang="en-US" altLang="ja-JP"/>
          </a:p>
        </p:txBody>
      </p:sp>
      <p:sp>
        <p:nvSpPr>
          <p:cNvPr id="4099" name="Rectangle 3"/>
          <p:cNvSpPr>
            <a:spLocks noGrp="1" noChangeArrowheads="1"/>
          </p:cNvSpPr>
          <p:nvPr>
            <p:ph type="dt" sz="quarter" idx="1"/>
          </p:nvPr>
        </p:nvSpPr>
        <p:spPr bwMode="auto">
          <a:xfrm>
            <a:off x="3816350" y="0"/>
            <a:ext cx="2919413" cy="493713"/>
          </a:xfrm>
          <a:prstGeom prst="rect">
            <a:avLst/>
          </a:prstGeom>
          <a:noFill/>
          <a:ln w="9525">
            <a:noFill/>
            <a:miter lim="800000"/>
            <a:headEnd/>
            <a:tailEnd/>
          </a:ln>
          <a:effectLst/>
        </p:spPr>
        <p:txBody>
          <a:bodyPr vert="horz" wrap="square" lIns="90946" tIns="45473" rIns="90946" bIns="45473" numCol="1" anchor="t" anchorCtr="0" compatLnSpc="1">
            <a:prstTxWarp prst="textNoShape">
              <a:avLst/>
            </a:prstTxWarp>
          </a:bodyPr>
          <a:lstStyle>
            <a:lvl1pPr algn="r">
              <a:defRPr sz="1200">
                <a:latin typeface="Times New Roman" pitchFamily="18" charset="0"/>
                <a:ea typeface="ＭＳ Ｐゴシック" pitchFamily="50" charset="-128"/>
                <a:cs typeface="+mn-cs"/>
              </a:defRPr>
            </a:lvl1pPr>
          </a:lstStyle>
          <a:p>
            <a:pPr>
              <a:defRPr/>
            </a:pPr>
            <a:endParaRPr lang="en-US" altLang="ja-JP"/>
          </a:p>
        </p:txBody>
      </p:sp>
      <p:sp>
        <p:nvSpPr>
          <p:cNvPr id="4100" name="Rectangle 4"/>
          <p:cNvSpPr>
            <a:spLocks noGrp="1" noChangeArrowheads="1"/>
          </p:cNvSpPr>
          <p:nvPr>
            <p:ph type="ftr" sz="quarter" idx="2"/>
          </p:nvPr>
        </p:nvSpPr>
        <p:spPr bwMode="auto">
          <a:xfrm>
            <a:off x="0" y="9372600"/>
            <a:ext cx="2919413" cy="493713"/>
          </a:xfrm>
          <a:prstGeom prst="rect">
            <a:avLst/>
          </a:prstGeom>
          <a:noFill/>
          <a:ln w="9525">
            <a:noFill/>
            <a:miter lim="800000"/>
            <a:headEnd/>
            <a:tailEnd/>
          </a:ln>
          <a:effectLst/>
        </p:spPr>
        <p:txBody>
          <a:bodyPr vert="horz" wrap="square" lIns="90946" tIns="45473" rIns="90946" bIns="45473" numCol="1" anchor="b" anchorCtr="0" compatLnSpc="1">
            <a:prstTxWarp prst="textNoShape">
              <a:avLst/>
            </a:prstTxWarp>
          </a:bodyPr>
          <a:lstStyle>
            <a:lvl1pPr>
              <a:defRPr sz="1200">
                <a:latin typeface="Times New Roman" pitchFamily="18" charset="0"/>
                <a:ea typeface="ＭＳ Ｐゴシック" pitchFamily="50" charset="-128"/>
                <a:cs typeface="+mn-cs"/>
              </a:defRPr>
            </a:lvl1pPr>
          </a:lstStyle>
          <a:p>
            <a:pPr>
              <a:defRPr/>
            </a:pPr>
            <a:endParaRPr lang="en-US" altLang="ja-JP"/>
          </a:p>
        </p:txBody>
      </p:sp>
      <p:sp>
        <p:nvSpPr>
          <p:cNvPr id="4101" name="Rectangle 5"/>
          <p:cNvSpPr>
            <a:spLocks noGrp="1" noChangeArrowheads="1"/>
          </p:cNvSpPr>
          <p:nvPr>
            <p:ph type="sldNum" sz="quarter" idx="3"/>
          </p:nvPr>
        </p:nvSpPr>
        <p:spPr bwMode="auto">
          <a:xfrm>
            <a:off x="3816350" y="9372600"/>
            <a:ext cx="2919413" cy="493713"/>
          </a:xfrm>
          <a:prstGeom prst="rect">
            <a:avLst/>
          </a:prstGeom>
          <a:noFill/>
          <a:ln w="9525">
            <a:noFill/>
            <a:miter lim="800000"/>
            <a:headEnd/>
            <a:tailEnd/>
          </a:ln>
          <a:effectLst/>
        </p:spPr>
        <p:txBody>
          <a:bodyPr vert="horz" wrap="square" lIns="90946" tIns="45473" rIns="90946" bIns="45473" numCol="1" anchor="b" anchorCtr="0" compatLnSpc="1">
            <a:prstTxWarp prst="textNoShape">
              <a:avLst/>
            </a:prstTxWarp>
          </a:bodyPr>
          <a:lstStyle>
            <a:lvl1pPr algn="r">
              <a:defRPr sz="1200"/>
            </a:lvl1pPr>
          </a:lstStyle>
          <a:p>
            <a:pPr>
              <a:defRPr/>
            </a:pPr>
            <a:fld id="{40488B7B-912C-2148-A278-A66D0AFD743D}" type="slidenum">
              <a:rPr lang="en-US" altLang="ja-JP"/>
              <a:pPr>
                <a:defRPr/>
              </a:pPr>
              <a:t>‹#›</a:t>
            </a:fld>
            <a:endParaRPr lang="en-US" altLang="ja-JP"/>
          </a:p>
        </p:txBody>
      </p:sp>
    </p:spTree>
    <p:extLst>
      <p:ext uri="{BB962C8B-B14F-4D97-AF65-F5344CB8AC3E}">
        <p14:creationId xmlns:p14="http://schemas.microsoft.com/office/powerpoint/2010/main" val="75501033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0946" tIns="45473" rIns="90946" bIns="45473" numCol="1" anchor="t" anchorCtr="0" compatLnSpc="1">
            <a:prstTxWarp prst="textNoShape">
              <a:avLst/>
            </a:prstTxWarp>
          </a:bodyPr>
          <a:lstStyle>
            <a:lvl1pPr>
              <a:defRPr sz="1200">
                <a:latin typeface="Times New Roman" pitchFamily="18" charset="0"/>
                <a:ea typeface="ＭＳ Ｐゴシック" pitchFamily="50" charset="-128"/>
                <a:cs typeface="+mn-cs"/>
              </a:defRPr>
            </a:lvl1pPr>
          </a:lstStyle>
          <a:p>
            <a:pPr>
              <a:defRPr/>
            </a:pPr>
            <a:endParaRPr lang="en-US" altLang="ja-JP"/>
          </a:p>
        </p:txBody>
      </p:sp>
      <p:sp>
        <p:nvSpPr>
          <p:cNvPr id="3075" name="Rectangle 3"/>
          <p:cNvSpPr>
            <a:spLocks noGrp="1" noChangeArrowheads="1"/>
          </p:cNvSpPr>
          <p:nvPr>
            <p:ph type="dt" idx="1"/>
          </p:nvPr>
        </p:nvSpPr>
        <p:spPr bwMode="auto">
          <a:xfrm>
            <a:off x="3816350" y="0"/>
            <a:ext cx="2919413" cy="493713"/>
          </a:xfrm>
          <a:prstGeom prst="rect">
            <a:avLst/>
          </a:prstGeom>
          <a:noFill/>
          <a:ln w="9525">
            <a:noFill/>
            <a:miter lim="800000"/>
            <a:headEnd/>
            <a:tailEnd/>
          </a:ln>
          <a:effectLst/>
        </p:spPr>
        <p:txBody>
          <a:bodyPr vert="horz" wrap="square" lIns="90946" tIns="45473" rIns="90946" bIns="45473" numCol="1" anchor="t" anchorCtr="0" compatLnSpc="1">
            <a:prstTxWarp prst="textNoShape">
              <a:avLst/>
            </a:prstTxWarp>
          </a:bodyPr>
          <a:lstStyle>
            <a:lvl1pPr algn="r">
              <a:defRPr sz="1200">
                <a:latin typeface="Times New Roman" pitchFamily="18" charset="0"/>
                <a:ea typeface="ＭＳ Ｐゴシック" pitchFamily="50" charset="-128"/>
                <a:cs typeface="+mn-cs"/>
              </a:defRPr>
            </a:lvl1pPr>
          </a:lstStyle>
          <a:p>
            <a:pPr>
              <a:defRPr/>
            </a:pPr>
            <a:endParaRPr lang="en-US" altLang="ja-JP"/>
          </a:p>
        </p:txBody>
      </p:sp>
      <p:sp>
        <p:nvSpPr>
          <p:cNvPr id="14340" name="Rectangle 4"/>
          <p:cNvSpPr>
            <a:spLocks noGrp="1" noRot="1" noChangeAspect="1" noChangeArrowheads="1" noTextEdit="1"/>
          </p:cNvSpPr>
          <p:nvPr>
            <p:ph type="sldImg" idx="2"/>
          </p:nvPr>
        </p:nvSpPr>
        <p:spPr bwMode="auto">
          <a:xfrm>
            <a:off x="901700" y="739775"/>
            <a:ext cx="4932363" cy="3700463"/>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3077" name="Rectangle 5"/>
          <p:cNvSpPr>
            <a:spLocks noGrp="1" noChangeArrowheads="1"/>
          </p:cNvSpPr>
          <p:nvPr>
            <p:ph type="body" sz="quarter" idx="3"/>
          </p:nvPr>
        </p:nvSpPr>
        <p:spPr bwMode="auto">
          <a:xfrm>
            <a:off x="898525" y="4686300"/>
            <a:ext cx="4938713" cy="4440238"/>
          </a:xfrm>
          <a:prstGeom prst="rect">
            <a:avLst/>
          </a:prstGeom>
          <a:noFill/>
          <a:ln w="9525">
            <a:noFill/>
            <a:miter lim="800000"/>
            <a:headEnd/>
            <a:tailEnd/>
          </a:ln>
          <a:effectLst/>
        </p:spPr>
        <p:txBody>
          <a:bodyPr vert="horz" wrap="square" lIns="90946" tIns="45473" rIns="90946" bIns="45473"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078" name="Rectangle 6"/>
          <p:cNvSpPr>
            <a:spLocks noGrp="1" noChangeArrowheads="1"/>
          </p:cNvSpPr>
          <p:nvPr>
            <p:ph type="ftr" sz="quarter" idx="4"/>
          </p:nvPr>
        </p:nvSpPr>
        <p:spPr bwMode="auto">
          <a:xfrm>
            <a:off x="0" y="9372600"/>
            <a:ext cx="2919413" cy="493713"/>
          </a:xfrm>
          <a:prstGeom prst="rect">
            <a:avLst/>
          </a:prstGeom>
          <a:noFill/>
          <a:ln w="9525">
            <a:noFill/>
            <a:miter lim="800000"/>
            <a:headEnd/>
            <a:tailEnd/>
          </a:ln>
          <a:effectLst/>
        </p:spPr>
        <p:txBody>
          <a:bodyPr vert="horz" wrap="square" lIns="90946" tIns="45473" rIns="90946" bIns="45473" numCol="1" anchor="b" anchorCtr="0" compatLnSpc="1">
            <a:prstTxWarp prst="textNoShape">
              <a:avLst/>
            </a:prstTxWarp>
          </a:bodyPr>
          <a:lstStyle>
            <a:lvl1pPr>
              <a:defRPr sz="1200">
                <a:latin typeface="Times New Roman" pitchFamily="18" charset="0"/>
                <a:ea typeface="ＭＳ Ｐゴシック" pitchFamily="50" charset="-128"/>
                <a:cs typeface="+mn-cs"/>
              </a:defRPr>
            </a:lvl1pPr>
          </a:lstStyle>
          <a:p>
            <a:pPr>
              <a:defRPr/>
            </a:pPr>
            <a:endParaRPr lang="en-US" altLang="ja-JP"/>
          </a:p>
        </p:txBody>
      </p:sp>
      <p:sp>
        <p:nvSpPr>
          <p:cNvPr id="3079" name="Rectangle 7"/>
          <p:cNvSpPr>
            <a:spLocks noGrp="1" noChangeArrowheads="1"/>
          </p:cNvSpPr>
          <p:nvPr>
            <p:ph type="sldNum" sz="quarter" idx="5"/>
          </p:nvPr>
        </p:nvSpPr>
        <p:spPr bwMode="auto">
          <a:xfrm>
            <a:off x="3816350" y="9372600"/>
            <a:ext cx="2919413" cy="493713"/>
          </a:xfrm>
          <a:prstGeom prst="rect">
            <a:avLst/>
          </a:prstGeom>
          <a:noFill/>
          <a:ln w="9525">
            <a:noFill/>
            <a:miter lim="800000"/>
            <a:headEnd/>
            <a:tailEnd/>
          </a:ln>
          <a:effectLst/>
        </p:spPr>
        <p:txBody>
          <a:bodyPr vert="horz" wrap="square" lIns="90946" tIns="45473" rIns="90946" bIns="45473" numCol="1" anchor="b" anchorCtr="0" compatLnSpc="1">
            <a:prstTxWarp prst="textNoShape">
              <a:avLst/>
            </a:prstTxWarp>
          </a:bodyPr>
          <a:lstStyle>
            <a:lvl1pPr algn="r">
              <a:defRPr sz="1200"/>
            </a:lvl1pPr>
          </a:lstStyle>
          <a:p>
            <a:pPr>
              <a:defRPr/>
            </a:pPr>
            <a:fld id="{88BC5432-5426-FA46-8EDC-8DA1AF803C6E}" type="slidenum">
              <a:rPr lang="en-US" altLang="ja-JP"/>
              <a:pPr>
                <a:defRPr/>
              </a:pPr>
              <a:t>‹#›</a:t>
            </a:fld>
            <a:endParaRPr lang="en-US" altLang="ja-JP"/>
          </a:p>
        </p:txBody>
      </p:sp>
    </p:spTree>
    <p:extLst>
      <p:ext uri="{BB962C8B-B14F-4D97-AF65-F5344CB8AC3E}">
        <p14:creationId xmlns:p14="http://schemas.microsoft.com/office/powerpoint/2010/main" val="242297505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ＭＳ Ｐ明朝" charset="0"/>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ＭＳ Ｐ明朝" charset="0"/>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ＭＳ Ｐ明朝" charset="0"/>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ＭＳ Ｐ明朝" charset="0"/>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ＭＳ Ｐ明朝" charset="0"/>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70DEA950-BB53-2745-9E01-946EC2A6C89A}" type="slidenum">
              <a:rPr lang="en-US" altLang="ja-JP" sz="1200"/>
              <a:pPr/>
              <a:t>3</a:t>
            </a:fld>
            <a:endParaRPr lang="en-US" altLang="ja-JP" sz="1200"/>
          </a:p>
        </p:txBody>
      </p:sp>
      <p:sp>
        <p:nvSpPr>
          <p:cNvPr id="17410" name="Rectangle 2"/>
          <p:cNvSpPr>
            <a:spLocks noGrp="1" noRot="1" noChangeAspect="1" noChangeArrowheads="1" noTextEdit="1"/>
          </p:cNvSpPr>
          <p:nvPr>
            <p:ph type="sldImg"/>
          </p:nvPr>
        </p:nvSpPr>
        <p:spPr>
          <a:xfrm>
            <a:off x="903288" y="739775"/>
            <a:ext cx="4929187" cy="3698875"/>
          </a:xfrm>
          <a:ln/>
        </p:spPr>
      </p:sp>
      <p:sp>
        <p:nvSpPr>
          <p:cNvPr id="17411" name="Rectangle 3"/>
          <p:cNvSpPr>
            <a:spLocks noGrp="1" noChangeArrowheads="1"/>
          </p:cNvSpPr>
          <p:nvPr>
            <p:ph type="body" idx="1"/>
          </p:nvPr>
        </p:nvSpPr>
        <p:spPr>
          <a:xfrm>
            <a:off x="897053" y="4686815"/>
            <a:ext cx="4941658" cy="4440472"/>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4853" tIns="47426" rIns="94853" bIns="47426"/>
          <a:lstStyle/>
          <a:p>
            <a:pPr eaLnBrk="1" hangingPunct="1"/>
            <a:endParaRPr lang="ja-JP" altLang="en-US">
              <a:latin typeface="Times New Roman" charset="0"/>
              <a:ea typeface="ＭＳ Ｐ明朝"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9A6A7384-132F-6348-B63B-8E0EA3D9BB0D}" type="slidenum">
              <a:rPr lang="en-US" altLang="ja-JP" sz="1200"/>
              <a:pPr/>
              <a:t>12</a:t>
            </a:fld>
            <a:endParaRPr lang="en-US" altLang="ja-JP" sz="1200"/>
          </a:p>
        </p:txBody>
      </p:sp>
      <p:sp>
        <p:nvSpPr>
          <p:cNvPr id="21506" name="Rectangle 2"/>
          <p:cNvSpPr>
            <a:spLocks noGrp="1" noRot="1" noChangeAspect="1" noChangeArrowheads="1" noTextEdit="1"/>
          </p:cNvSpPr>
          <p:nvPr>
            <p:ph type="sldImg"/>
          </p:nvPr>
        </p:nvSpPr>
        <p:spPr>
          <a:xfrm>
            <a:off x="903288" y="739775"/>
            <a:ext cx="4929187" cy="3698875"/>
          </a:xfrm>
          <a:ln/>
        </p:spPr>
      </p:sp>
      <p:sp>
        <p:nvSpPr>
          <p:cNvPr id="21507" name="Rectangle 3"/>
          <p:cNvSpPr>
            <a:spLocks noGrp="1" noChangeArrowheads="1"/>
          </p:cNvSpPr>
          <p:nvPr>
            <p:ph type="body" idx="1"/>
          </p:nvPr>
        </p:nvSpPr>
        <p:spPr>
          <a:xfrm>
            <a:off x="897053" y="4686815"/>
            <a:ext cx="4941658" cy="4440472"/>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4853" tIns="47426" rIns="94853" bIns="47426"/>
          <a:lstStyle/>
          <a:p>
            <a:pPr eaLnBrk="1" hangingPunct="1"/>
            <a:endParaRPr lang="ja-JP" altLang="en-US">
              <a:latin typeface="Times New Roman" charset="0"/>
              <a:ea typeface="ＭＳ Ｐ明朝"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スライド イメージ プレースホルダ 1"/>
          <p:cNvSpPr>
            <a:spLocks noGrp="1" noRot="1" noChangeAspect="1"/>
          </p:cNvSpPr>
          <p:nvPr>
            <p:ph type="sldImg"/>
          </p:nvPr>
        </p:nvSpPr>
        <p:spPr>
          <a:ln/>
        </p:spPr>
      </p:sp>
      <p:sp>
        <p:nvSpPr>
          <p:cNvPr id="22530" name="ノート プレースホルダ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ja-JP" altLang="en-US">
              <a:latin typeface="Times New Roman" charset="0"/>
              <a:ea typeface="ＭＳ Ｐ明朝" charset="0"/>
            </a:endParaRPr>
          </a:p>
        </p:txBody>
      </p:sp>
      <p:sp>
        <p:nvSpPr>
          <p:cNvPr id="22531" name="スライド番号プレースホルダ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Arial" charset="0"/>
                <a:ea typeface="ＭＳ Ｐゴシック" charset="0"/>
                <a:cs typeface="ＭＳ Ｐゴシック" charset="0"/>
              </a:defRPr>
            </a:lvl1pPr>
            <a:lvl2pPr marL="742950" indent="-285750">
              <a:defRPr kumimoji="1" sz="2400">
                <a:solidFill>
                  <a:schemeClr val="tx1"/>
                </a:solidFill>
                <a:latin typeface="Arial" charset="0"/>
                <a:ea typeface="ＭＳ Ｐゴシック" charset="0"/>
              </a:defRPr>
            </a:lvl2pPr>
            <a:lvl3pPr marL="1143000" indent="-228600">
              <a:defRPr kumimoji="1" sz="2400">
                <a:solidFill>
                  <a:schemeClr val="tx1"/>
                </a:solidFill>
                <a:latin typeface="Arial" charset="0"/>
                <a:ea typeface="ＭＳ Ｐゴシック" charset="0"/>
              </a:defRPr>
            </a:lvl3pPr>
            <a:lvl4pPr marL="1600200" indent="-228600">
              <a:defRPr kumimoji="1" sz="2400">
                <a:solidFill>
                  <a:schemeClr val="tx1"/>
                </a:solidFill>
                <a:latin typeface="Arial" charset="0"/>
                <a:ea typeface="ＭＳ Ｐゴシック" charset="0"/>
              </a:defRPr>
            </a:lvl4pPr>
            <a:lvl5pPr marL="2057400" indent="-228600">
              <a:defRPr kumimoji="1" sz="2400">
                <a:solidFill>
                  <a:schemeClr val="tx1"/>
                </a:solidFill>
                <a:latin typeface="Arial" charset="0"/>
                <a:ea typeface="ＭＳ Ｐゴシック" charset="0"/>
              </a:defRPr>
            </a:lvl5pPr>
            <a:lvl6pPr marL="2514600" indent="-228600" eaLnBrk="0" fontAlgn="base" hangingPunct="0">
              <a:spcBef>
                <a:spcPct val="0"/>
              </a:spcBef>
              <a:spcAft>
                <a:spcPct val="0"/>
              </a:spcAft>
              <a:defRPr kumimoji="1" sz="2400">
                <a:solidFill>
                  <a:schemeClr val="tx1"/>
                </a:solidFill>
                <a:latin typeface="Arial" charset="0"/>
                <a:ea typeface="ＭＳ Ｐゴシック" charset="0"/>
              </a:defRPr>
            </a:lvl6pPr>
            <a:lvl7pPr marL="2971800" indent="-228600" eaLnBrk="0" fontAlgn="base" hangingPunct="0">
              <a:spcBef>
                <a:spcPct val="0"/>
              </a:spcBef>
              <a:spcAft>
                <a:spcPct val="0"/>
              </a:spcAft>
              <a:defRPr kumimoji="1" sz="2400">
                <a:solidFill>
                  <a:schemeClr val="tx1"/>
                </a:solidFill>
                <a:latin typeface="Arial" charset="0"/>
                <a:ea typeface="ＭＳ Ｐゴシック" charset="0"/>
              </a:defRPr>
            </a:lvl7pPr>
            <a:lvl8pPr marL="3429000" indent="-228600" eaLnBrk="0" fontAlgn="base" hangingPunct="0">
              <a:spcBef>
                <a:spcPct val="0"/>
              </a:spcBef>
              <a:spcAft>
                <a:spcPct val="0"/>
              </a:spcAft>
              <a:defRPr kumimoji="1" sz="2400">
                <a:solidFill>
                  <a:schemeClr val="tx1"/>
                </a:solidFill>
                <a:latin typeface="Arial" charset="0"/>
                <a:ea typeface="ＭＳ Ｐゴシック" charset="0"/>
              </a:defRPr>
            </a:lvl8pPr>
            <a:lvl9pPr marL="3886200" indent="-228600" eaLnBrk="0" fontAlgn="base" hangingPunct="0">
              <a:spcBef>
                <a:spcPct val="0"/>
              </a:spcBef>
              <a:spcAft>
                <a:spcPct val="0"/>
              </a:spcAft>
              <a:defRPr kumimoji="1" sz="2400">
                <a:solidFill>
                  <a:schemeClr val="tx1"/>
                </a:solidFill>
                <a:latin typeface="Arial" charset="0"/>
                <a:ea typeface="ＭＳ Ｐゴシック" charset="0"/>
              </a:defRPr>
            </a:lvl9pPr>
          </a:lstStyle>
          <a:p>
            <a:fld id="{F0EA004A-3994-E94B-8A31-72922F3155A5}" type="slidenum">
              <a:rPr lang="ja-JP" altLang="en-US" sz="1200">
                <a:latin typeface="Times New Roman" charset="0"/>
              </a:rPr>
              <a:pPr/>
              <a:t>14</a:t>
            </a:fld>
            <a:endParaRPr lang="ja-JP" altLang="en-US" sz="1200">
              <a:latin typeface="Times New Roman" charset="0"/>
            </a:endParaRPr>
          </a:p>
        </p:txBody>
      </p:sp>
    </p:spTree>
    <p:extLst>
      <p:ext uri="{BB962C8B-B14F-4D97-AF65-F5344CB8AC3E}">
        <p14:creationId xmlns:p14="http://schemas.microsoft.com/office/powerpoint/2010/main" val="21780709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スライド イメージ プレースホルダ 1"/>
          <p:cNvSpPr>
            <a:spLocks noGrp="1" noRot="1" noChangeAspect="1"/>
          </p:cNvSpPr>
          <p:nvPr>
            <p:ph type="sldImg"/>
          </p:nvPr>
        </p:nvSpPr>
        <p:spPr>
          <a:ln/>
        </p:spPr>
      </p:sp>
      <p:sp>
        <p:nvSpPr>
          <p:cNvPr id="22530" name="ノート プレースホルダ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ja-JP" altLang="en-US">
              <a:latin typeface="Times New Roman" charset="0"/>
              <a:ea typeface="ＭＳ Ｐ明朝" charset="0"/>
            </a:endParaRPr>
          </a:p>
        </p:txBody>
      </p:sp>
      <p:sp>
        <p:nvSpPr>
          <p:cNvPr id="22531" name="スライド番号プレースホルダ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Arial" charset="0"/>
                <a:ea typeface="ＭＳ Ｐゴシック" charset="0"/>
                <a:cs typeface="ＭＳ Ｐゴシック" charset="0"/>
              </a:defRPr>
            </a:lvl1pPr>
            <a:lvl2pPr marL="742950" indent="-285750">
              <a:defRPr kumimoji="1" sz="2400">
                <a:solidFill>
                  <a:schemeClr val="tx1"/>
                </a:solidFill>
                <a:latin typeface="Arial" charset="0"/>
                <a:ea typeface="ＭＳ Ｐゴシック" charset="0"/>
              </a:defRPr>
            </a:lvl2pPr>
            <a:lvl3pPr marL="1143000" indent="-228600">
              <a:defRPr kumimoji="1" sz="2400">
                <a:solidFill>
                  <a:schemeClr val="tx1"/>
                </a:solidFill>
                <a:latin typeface="Arial" charset="0"/>
                <a:ea typeface="ＭＳ Ｐゴシック" charset="0"/>
              </a:defRPr>
            </a:lvl3pPr>
            <a:lvl4pPr marL="1600200" indent="-228600">
              <a:defRPr kumimoji="1" sz="2400">
                <a:solidFill>
                  <a:schemeClr val="tx1"/>
                </a:solidFill>
                <a:latin typeface="Arial" charset="0"/>
                <a:ea typeface="ＭＳ Ｐゴシック" charset="0"/>
              </a:defRPr>
            </a:lvl4pPr>
            <a:lvl5pPr marL="2057400" indent="-228600">
              <a:defRPr kumimoji="1" sz="2400">
                <a:solidFill>
                  <a:schemeClr val="tx1"/>
                </a:solidFill>
                <a:latin typeface="Arial" charset="0"/>
                <a:ea typeface="ＭＳ Ｐゴシック" charset="0"/>
              </a:defRPr>
            </a:lvl5pPr>
            <a:lvl6pPr marL="2514600" indent="-228600" eaLnBrk="0" fontAlgn="base" hangingPunct="0">
              <a:spcBef>
                <a:spcPct val="0"/>
              </a:spcBef>
              <a:spcAft>
                <a:spcPct val="0"/>
              </a:spcAft>
              <a:defRPr kumimoji="1" sz="2400">
                <a:solidFill>
                  <a:schemeClr val="tx1"/>
                </a:solidFill>
                <a:latin typeface="Arial" charset="0"/>
                <a:ea typeface="ＭＳ Ｐゴシック" charset="0"/>
              </a:defRPr>
            </a:lvl6pPr>
            <a:lvl7pPr marL="2971800" indent="-228600" eaLnBrk="0" fontAlgn="base" hangingPunct="0">
              <a:spcBef>
                <a:spcPct val="0"/>
              </a:spcBef>
              <a:spcAft>
                <a:spcPct val="0"/>
              </a:spcAft>
              <a:defRPr kumimoji="1" sz="2400">
                <a:solidFill>
                  <a:schemeClr val="tx1"/>
                </a:solidFill>
                <a:latin typeface="Arial" charset="0"/>
                <a:ea typeface="ＭＳ Ｐゴシック" charset="0"/>
              </a:defRPr>
            </a:lvl7pPr>
            <a:lvl8pPr marL="3429000" indent="-228600" eaLnBrk="0" fontAlgn="base" hangingPunct="0">
              <a:spcBef>
                <a:spcPct val="0"/>
              </a:spcBef>
              <a:spcAft>
                <a:spcPct val="0"/>
              </a:spcAft>
              <a:defRPr kumimoji="1" sz="2400">
                <a:solidFill>
                  <a:schemeClr val="tx1"/>
                </a:solidFill>
                <a:latin typeface="Arial" charset="0"/>
                <a:ea typeface="ＭＳ Ｐゴシック" charset="0"/>
              </a:defRPr>
            </a:lvl8pPr>
            <a:lvl9pPr marL="3886200" indent="-228600" eaLnBrk="0" fontAlgn="base" hangingPunct="0">
              <a:spcBef>
                <a:spcPct val="0"/>
              </a:spcBef>
              <a:spcAft>
                <a:spcPct val="0"/>
              </a:spcAft>
              <a:defRPr kumimoji="1" sz="2400">
                <a:solidFill>
                  <a:schemeClr val="tx1"/>
                </a:solidFill>
                <a:latin typeface="Arial" charset="0"/>
                <a:ea typeface="ＭＳ Ｐゴシック" charset="0"/>
              </a:defRPr>
            </a:lvl9pPr>
          </a:lstStyle>
          <a:p>
            <a:fld id="{F0EA004A-3994-E94B-8A31-72922F3155A5}" type="slidenum">
              <a:rPr lang="ja-JP" altLang="en-US" sz="1200">
                <a:latin typeface="Times New Roman" charset="0"/>
              </a:rPr>
              <a:pPr/>
              <a:t>16</a:t>
            </a:fld>
            <a:endParaRPr lang="ja-JP" altLang="en-US" sz="1200">
              <a:latin typeface="Times New Roman" charset="0"/>
            </a:endParaRPr>
          </a:p>
        </p:txBody>
      </p:sp>
    </p:spTree>
    <p:extLst>
      <p:ext uri="{BB962C8B-B14F-4D97-AF65-F5344CB8AC3E}">
        <p14:creationId xmlns:p14="http://schemas.microsoft.com/office/powerpoint/2010/main" val="18070489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7025FF0D-5600-6D43-9298-104C936D9A6B}" type="slidenum">
              <a:rPr lang="en-US" altLang="ja-JP" sz="1200"/>
              <a:pPr/>
              <a:t>17</a:t>
            </a:fld>
            <a:endParaRPr lang="en-US" altLang="ja-JP" sz="1200"/>
          </a:p>
        </p:txBody>
      </p:sp>
      <p:sp>
        <p:nvSpPr>
          <p:cNvPr id="35842" name="Rectangle 2"/>
          <p:cNvSpPr>
            <a:spLocks noGrp="1" noRot="1" noChangeAspect="1" noChangeArrowheads="1" noTextEdit="1"/>
          </p:cNvSpPr>
          <p:nvPr>
            <p:ph type="sldImg"/>
          </p:nvPr>
        </p:nvSpPr>
        <p:spPr>
          <a:xfrm>
            <a:off x="903288" y="739775"/>
            <a:ext cx="4929187" cy="3698875"/>
          </a:xfrm>
          <a:ln/>
        </p:spPr>
      </p:sp>
      <p:sp>
        <p:nvSpPr>
          <p:cNvPr id="35843" name="Rectangle 3"/>
          <p:cNvSpPr>
            <a:spLocks noGrp="1" noChangeArrowheads="1"/>
          </p:cNvSpPr>
          <p:nvPr>
            <p:ph type="body" idx="1"/>
          </p:nvPr>
        </p:nvSpPr>
        <p:spPr>
          <a:xfrm>
            <a:off x="897053" y="4686815"/>
            <a:ext cx="4941658" cy="4440472"/>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4853" tIns="47426" rIns="94853" bIns="47426"/>
          <a:lstStyle/>
          <a:p>
            <a:pPr eaLnBrk="1" hangingPunct="1"/>
            <a:endParaRPr lang="ja-JP" altLang="en-US">
              <a:latin typeface="Times New Roman" charset="0"/>
              <a:ea typeface="ＭＳ Ｐ明朝"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0DB97C11-7B26-5749-A439-8F93DE929AD4}" type="slidenum">
              <a:rPr lang="en-US" altLang="ja-JP" sz="1200"/>
              <a:pPr/>
              <a:t>18</a:t>
            </a:fld>
            <a:endParaRPr lang="en-US" altLang="ja-JP" sz="1200"/>
          </a:p>
        </p:txBody>
      </p:sp>
      <p:sp>
        <p:nvSpPr>
          <p:cNvPr id="37890" name="Rectangle 2"/>
          <p:cNvSpPr>
            <a:spLocks noGrp="1" noRot="1" noChangeAspect="1" noChangeArrowheads="1" noTextEdit="1"/>
          </p:cNvSpPr>
          <p:nvPr>
            <p:ph type="sldImg"/>
          </p:nvPr>
        </p:nvSpPr>
        <p:spPr>
          <a:xfrm>
            <a:off x="903288" y="739775"/>
            <a:ext cx="4929187" cy="3698875"/>
          </a:xfrm>
          <a:ln/>
        </p:spPr>
      </p:sp>
      <p:sp>
        <p:nvSpPr>
          <p:cNvPr id="37891" name="Rectangle 3"/>
          <p:cNvSpPr>
            <a:spLocks noGrp="1" noChangeArrowheads="1"/>
          </p:cNvSpPr>
          <p:nvPr>
            <p:ph type="body" idx="1"/>
          </p:nvPr>
        </p:nvSpPr>
        <p:spPr>
          <a:xfrm>
            <a:off x="897053" y="4686815"/>
            <a:ext cx="4941658" cy="4440472"/>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4853" tIns="47426" rIns="94853" bIns="47426"/>
          <a:lstStyle/>
          <a:p>
            <a:pPr eaLnBrk="1" hangingPunct="1"/>
            <a:endParaRPr lang="ja-JP" altLang="en-US">
              <a:latin typeface="Times New Roman" charset="0"/>
              <a:ea typeface="ＭＳ Ｐ明朝"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0DB97C11-7B26-5749-A439-8F93DE929AD4}" type="slidenum">
              <a:rPr lang="en-US" altLang="ja-JP" sz="1200"/>
              <a:pPr/>
              <a:t>19</a:t>
            </a:fld>
            <a:endParaRPr lang="en-US" altLang="ja-JP" sz="1200"/>
          </a:p>
        </p:txBody>
      </p:sp>
      <p:sp>
        <p:nvSpPr>
          <p:cNvPr id="37890" name="Rectangle 2"/>
          <p:cNvSpPr>
            <a:spLocks noGrp="1" noRot="1" noChangeAspect="1" noChangeArrowheads="1" noTextEdit="1"/>
          </p:cNvSpPr>
          <p:nvPr>
            <p:ph type="sldImg"/>
          </p:nvPr>
        </p:nvSpPr>
        <p:spPr>
          <a:xfrm>
            <a:off x="903288" y="739775"/>
            <a:ext cx="4929187" cy="3698875"/>
          </a:xfrm>
          <a:ln/>
        </p:spPr>
      </p:sp>
      <p:sp>
        <p:nvSpPr>
          <p:cNvPr id="37891" name="Rectangle 3"/>
          <p:cNvSpPr>
            <a:spLocks noGrp="1" noChangeArrowheads="1"/>
          </p:cNvSpPr>
          <p:nvPr>
            <p:ph type="body" idx="1"/>
          </p:nvPr>
        </p:nvSpPr>
        <p:spPr>
          <a:xfrm>
            <a:off x="897053" y="4686815"/>
            <a:ext cx="4941658" cy="4440472"/>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4853" tIns="47426" rIns="94853" bIns="47426"/>
          <a:lstStyle/>
          <a:p>
            <a:pPr eaLnBrk="1" hangingPunct="1"/>
            <a:endParaRPr lang="ja-JP" altLang="en-US">
              <a:latin typeface="Times New Roman" charset="0"/>
              <a:ea typeface="ＭＳ Ｐ明朝"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ED74F344-2931-6740-800C-AB3B1E3F8A04}" type="slidenum">
              <a:rPr lang="en-US" altLang="ja-JP" sz="1200"/>
              <a:pPr/>
              <a:t>20</a:t>
            </a:fld>
            <a:endParaRPr lang="en-US" altLang="ja-JP" sz="1200"/>
          </a:p>
        </p:txBody>
      </p:sp>
      <p:sp>
        <p:nvSpPr>
          <p:cNvPr id="39938" name="Rectangle 2"/>
          <p:cNvSpPr>
            <a:spLocks noGrp="1" noRot="1" noChangeAspect="1" noChangeArrowheads="1" noTextEdit="1"/>
          </p:cNvSpPr>
          <p:nvPr>
            <p:ph type="sldImg"/>
          </p:nvPr>
        </p:nvSpPr>
        <p:spPr>
          <a:ln/>
        </p:spPr>
      </p:sp>
      <p:sp>
        <p:nvSpPr>
          <p:cNvPr id="3993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ja-JP" altLang="en-US">
              <a:latin typeface="Times New Roman" charset="0"/>
              <a:ea typeface="ＭＳ Ｐ明朝"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965839AA-0A75-9840-AA45-DCF15358450E}" type="slidenum">
              <a:rPr lang="en-US" altLang="ja-JP" sz="1200"/>
              <a:pPr/>
              <a:t>21</a:t>
            </a:fld>
            <a:endParaRPr lang="en-US" altLang="ja-JP" sz="1200"/>
          </a:p>
        </p:txBody>
      </p:sp>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ja-JP" altLang="en-US">
              <a:latin typeface="Times New Roman" charset="0"/>
              <a:ea typeface="ＭＳ Ｐ明朝"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E236B16E-EAD6-1841-A80A-B0AE76B86D00}" type="slidenum">
              <a:rPr lang="en-US" altLang="ja-JP" sz="1200"/>
              <a:pPr/>
              <a:t>22</a:t>
            </a:fld>
            <a:endParaRPr lang="en-US" altLang="ja-JP" sz="1200"/>
          </a:p>
        </p:txBody>
      </p:sp>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ja-JP" altLang="en-US">
              <a:latin typeface="Times New Roman" charset="0"/>
              <a:ea typeface="ＭＳ Ｐ明朝"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5BE4C65F-7609-D045-BE17-8F6D20FD55F6}" type="slidenum">
              <a:rPr lang="en-US" altLang="ja-JP" sz="1200"/>
              <a:pPr/>
              <a:t>23</a:t>
            </a:fld>
            <a:endParaRPr lang="en-US" altLang="ja-JP" sz="1200"/>
          </a:p>
        </p:txBody>
      </p:sp>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ja-JP" altLang="en-US">
              <a:latin typeface="Times New Roman" charset="0"/>
              <a:ea typeface="ＭＳ Ｐ明朝"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70DEA950-BB53-2745-9E01-946EC2A6C89A}" type="slidenum">
              <a:rPr lang="en-US" altLang="ja-JP" sz="1200"/>
              <a:pPr/>
              <a:t>4</a:t>
            </a:fld>
            <a:endParaRPr lang="en-US" altLang="ja-JP" sz="1200"/>
          </a:p>
        </p:txBody>
      </p:sp>
      <p:sp>
        <p:nvSpPr>
          <p:cNvPr id="17410" name="Rectangle 2"/>
          <p:cNvSpPr>
            <a:spLocks noGrp="1" noRot="1" noChangeAspect="1" noChangeArrowheads="1" noTextEdit="1"/>
          </p:cNvSpPr>
          <p:nvPr>
            <p:ph type="sldImg"/>
          </p:nvPr>
        </p:nvSpPr>
        <p:spPr>
          <a:xfrm>
            <a:off x="903288" y="739775"/>
            <a:ext cx="4929187" cy="3698875"/>
          </a:xfrm>
          <a:ln/>
        </p:spPr>
      </p:sp>
      <p:sp>
        <p:nvSpPr>
          <p:cNvPr id="17411" name="Rectangle 3"/>
          <p:cNvSpPr>
            <a:spLocks noGrp="1" noChangeArrowheads="1"/>
          </p:cNvSpPr>
          <p:nvPr>
            <p:ph type="body" idx="1"/>
          </p:nvPr>
        </p:nvSpPr>
        <p:spPr>
          <a:xfrm>
            <a:off x="897053" y="4686815"/>
            <a:ext cx="4941658" cy="4440472"/>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4853" tIns="47426" rIns="94853" bIns="47426"/>
          <a:lstStyle/>
          <a:p>
            <a:pPr eaLnBrk="1" hangingPunct="1"/>
            <a:endParaRPr lang="ja-JP" altLang="en-US">
              <a:latin typeface="Times New Roman" charset="0"/>
              <a:ea typeface="ＭＳ Ｐ明朝"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41CC032B-1F0E-CB40-85CD-036743D500BB}" type="slidenum">
              <a:rPr lang="en-US" altLang="ja-JP" sz="1200"/>
              <a:pPr/>
              <a:t>24</a:t>
            </a:fld>
            <a:endParaRPr lang="en-US" altLang="ja-JP" sz="1200"/>
          </a:p>
        </p:txBody>
      </p:sp>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ja-JP" altLang="en-US">
              <a:latin typeface="Times New Roman" charset="0"/>
              <a:ea typeface="ＭＳ Ｐ明朝"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F0F1708F-9FF9-4346-9E03-0E336307ADAC}" type="slidenum">
              <a:rPr lang="en-US" altLang="ja-JP" sz="1200"/>
              <a:pPr/>
              <a:t>25</a:t>
            </a:fld>
            <a:endParaRPr lang="en-US" altLang="ja-JP" sz="1200"/>
          </a:p>
        </p:txBody>
      </p:sp>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ja-JP" altLang="en-US">
              <a:latin typeface="Times New Roman" charset="0"/>
              <a:ea typeface="ＭＳ Ｐ明朝"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CFEF5129-F82C-4B49-AD6B-B5F24F64914F}" type="slidenum">
              <a:rPr lang="en-US" altLang="ja-JP" sz="1200"/>
              <a:pPr/>
              <a:t>26</a:t>
            </a:fld>
            <a:endParaRPr lang="en-US" altLang="ja-JP" sz="1200"/>
          </a:p>
        </p:txBody>
      </p:sp>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ja-JP" altLang="en-US">
              <a:latin typeface="Times New Roman" charset="0"/>
              <a:ea typeface="ＭＳ Ｐ明朝"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D930D2B1-FAD2-9444-8ECC-E2A11FC6F621}" type="slidenum">
              <a:rPr lang="en-US" altLang="ja-JP" sz="1200"/>
              <a:pPr/>
              <a:t>28</a:t>
            </a:fld>
            <a:endParaRPr lang="en-US" altLang="ja-JP" sz="1200"/>
          </a:p>
        </p:txBody>
      </p:sp>
      <p:sp>
        <p:nvSpPr>
          <p:cNvPr id="54274" name="Rectangle 2"/>
          <p:cNvSpPr>
            <a:spLocks noGrp="1" noRot="1" noChangeAspect="1" noChangeArrowheads="1" noTextEdit="1"/>
          </p:cNvSpPr>
          <p:nvPr>
            <p:ph type="sldImg"/>
          </p:nvPr>
        </p:nvSpPr>
        <p:spPr>
          <a:ln/>
        </p:spPr>
      </p:sp>
      <p:sp>
        <p:nvSpPr>
          <p:cNvPr id="5427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ja-JP" altLang="en-US">
              <a:latin typeface="Times New Roman" charset="0"/>
              <a:ea typeface="ＭＳ Ｐ明朝"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3B347134-FC71-ED4E-B6FD-3CA2085E99E7}" type="slidenum">
              <a:rPr lang="en-US" altLang="ja-JP" sz="1200"/>
              <a:pPr/>
              <a:t>33</a:t>
            </a:fld>
            <a:endParaRPr lang="en-US" altLang="ja-JP" sz="1200"/>
          </a:p>
        </p:txBody>
      </p:sp>
      <p:sp>
        <p:nvSpPr>
          <p:cNvPr id="58370" name="Rectangle 2"/>
          <p:cNvSpPr>
            <a:spLocks noGrp="1" noRot="1" noChangeAspect="1" noChangeArrowheads="1" noTextEdit="1"/>
          </p:cNvSpPr>
          <p:nvPr>
            <p:ph type="sldImg"/>
          </p:nvPr>
        </p:nvSpPr>
        <p:spPr>
          <a:ln/>
        </p:spPr>
      </p:sp>
      <p:sp>
        <p:nvSpPr>
          <p:cNvPr id="58371"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ja-JP" altLang="en-US">
              <a:latin typeface="Times New Roman" charset="0"/>
              <a:ea typeface="ＭＳ Ｐ明朝"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C68E7A7F-65FC-CE41-8312-A8B20E4C2A9B}" type="slidenum">
              <a:rPr lang="en-US" altLang="ja-JP" sz="1200"/>
              <a:pPr/>
              <a:t>5</a:t>
            </a:fld>
            <a:endParaRPr lang="en-US" altLang="ja-JP" sz="1200"/>
          </a:p>
        </p:txBody>
      </p:sp>
      <p:sp>
        <p:nvSpPr>
          <p:cNvPr id="19458" name="Rectangle 2"/>
          <p:cNvSpPr>
            <a:spLocks noGrp="1" noRot="1" noChangeAspect="1" noChangeArrowheads="1" noTextEdit="1"/>
          </p:cNvSpPr>
          <p:nvPr>
            <p:ph type="sldImg"/>
          </p:nvPr>
        </p:nvSpPr>
        <p:spPr>
          <a:xfrm>
            <a:off x="909643" y="739026"/>
            <a:ext cx="4916477" cy="3699868"/>
          </a:xfrm>
          <a:ln/>
        </p:spPr>
      </p:sp>
      <p:sp>
        <p:nvSpPr>
          <p:cNvPr id="19459" name="Rectangle 3"/>
          <p:cNvSpPr>
            <a:spLocks noGrp="1" noChangeArrowheads="1"/>
          </p:cNvSpPr>
          <p:nvPr>
            <p:ph type="body" idx="1"/>
          </p:nvPr>
        </p:nvSpPr>
        <p:spPr>
          <a:xfrm>
            <a:off x="897053" y="4686815"/>
            <a:ext cx="4941658" cy="4440472"/>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4853" tIns="47426" rIns="94853" bIns="47426"/>
          <a:lstStyle/>
          <a:p>
            <a:pPr eaLnBrk="1" hangingPunct="1"/>
            <a:endParaRPr lang="ja-JP" altLang="en-US">
              <a:latin typeface="Times New Roman" charset="0"/>
              <a:ea typeface="ＭＳ Ｐ明朝"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4B2C1D74-2F5A-404C-9C31-6AECD38620D2}" type="slidenum">
              <a:rPr lang="en-US" altLang="ja-JP" sz="1200"/>
              <a:pPr/>
              <a:t>6</a:t>
            </a:fld>
            <a:endParaRPr lang="en-US" altLang="ja-JP" sz="1200"/>
          </a:p>
        </p:txBody>
      </p:sp>
      <p:sp>
        <p:nvSpPr>
          <p:cNvPr id="23554" name="Rectangle 2"/>
          <p:cNvSpPr>
            <a:spLocks noGrp="1" noRot="1" noChangeAspect="1" noChangeArrowheads="1" noTextEdit="1"/>
          </p:cNvSpPr>
          <p:nvPr>
            <p:ph type="sldImg"/>
          </p:nvPr>
        </p:nvSpPr>
        <p:spPr>
          <a:xfrm>
            <a:off x="909643" y="739026"/>
            <a:ext cx="4916477" cy="3699868"/>
          </a:xfrm>
          <a:ln/>
        </p:spPr>
      </p:sp>
      <p:sp>
        <p:nvSpPr>
          <p:cNvPr id="23555" name="Rectangle 3"/>
          <p:cNvSpPr>
            <a:spLocks noGrp="1" noChangeArrowheads="1"/>
          </p:cNvSpPr>
          <p:nvPr>
            <p:ph type="body" idx="1"/>
          </p:nvPr>
        </p:nvSpPr>
        <p:spPr>
          <a:xfrm>
            <a:off x="897053" y="4686815"/>
            <a:ext cx="4941658" cy="4440472"/>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4853" tIns="47426" rIns="94853" bIns="47426"/>
          <a:lstStyle/>
          <a:p>
            <a:pPr eaLnBrk="1" hangingPunct="1"/>
            <a:endParaRPr lang="ja-JP" altLang="en-US">
              <a:latin typeface="Times New Roman" charset="0"/>
              <a:ea typeface="ＭＳ Ｐ明朝"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BB70AD5A-BFC9-2C47-A34D-F73ED6DE66F8}" type="slidenum">
              <a:rPr lang="en-US" altLang="ja-JP" sz="1200"/>
              <a:pPr/>
              <a:t>7</a:t>
            </a:fld>
            <a:endParaRPr lang="en-US" altLang="ja-JP" sz="1200"/>
          </a:p>
        </p:txBody>
      </p:sp>
      <p:sp>
        <p:nvSpPr>
          <p:cNvPr id="25602" name="Rectangle 2"/>
          <p:cNvSpPr>
            <a:spLocks noGrp="1" noRot="1" noChangeAspect="1" noChangeArrowheads="1" noTextEdit="1"/>
          </p:cNvSpPr>
          <p:nvPr>
            <p:ph type="sldImg"/>
          </p:nvPr>
        </p:nvSpPr>
        <p:spPr>
          <a:xfrm>
            <a:off x="903288" y="739775"/>
            <a:ext cx="4929187" cy="3698875"/>
          </a:xfrm>
          <a:ln/>
        </p:spPr>
      </p:sp>
      <p:sp>
        <p:nvSpPr>
          <p:cNvPr id="25603" name="Rectangle 3"/>
          <p:cNvSpPr>
            <a:spLocks noGrp="1" noChangeArrowheads="1"/>
          </p:cNvSpPr>
          <p:nvPr>
            <p:ph type="body" idx="1"/>
          </p:nvPr>
        </p:nvSpPr>
        <p:spPr>
          <a:xfrm>
            <a:off x="897053" y="4686815"/>
            <a:ext cx="4941658" cy="4440472"/>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4853" tIns="47426" rIns="94853" bIns="47426"/>
          <a:lstStyle/>
          <a:p>
            <a:pPr eaLnBrk="1" hangingPunct="1"/>
            <a:endParaRPr lang="ja-JP" altLang="en-US">
              <a:latin typeface="Times New Roman" charset="0"/>
              <a:ea typeface="ＭＳ Ｐ明朝"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6C7A4C5A-0DCC-AB4E-B156-ECC1B9E5E3CC}" type="slidenum">
              <a:rPr lang="en-US" altLang="ja-JP" sz="1200"/>
              <a:pPr/>
              <a:t>8</a:t>
            </a:fld>
            <a:endParaRPr lang="en-US" altLang="ja-JP" sz="1200"/>
          </a:p>
        </p:txBody>
      </p:sp>
      <p:sp>
        <p:nvSpPr>
          <p:cNvPr id="27650" name="Rectangle 2"/>
          <p:cNvSpPr>
            <a:spLocks noGrp="1" noRot="1" noChangeAspect="1" noChangeArrowheads="1" noTextEdit="1"/>
          </p:cNvSpPr>
          <p:nvPr>
            <p:ph type="sldImg"/>
          </p:nvPr>
        </p:nvSpPr>
        <p:spPr>
          <a:xfrm>
            <a:off x="909643" y="739026"/>
            <a:ext cx="4916477" cy="3699868"/>
          </a:xfrm>
          <a:ln/>
        </p:spPr>
      </p:sp>
      <p:sp>
        <p:nvSpPr>
          <p:cNvPr id="27651" name="Rectangle 3"/>
          <p:cNvSpPr>
            <a:spLocks noGrp="1" noChangeArrowheads="1"/>
          </p:cNvSpPr>
          <p:nvPr>
            <p:ph type="body" idx="1"/>
          </p:nvPr>
        </p:nvSpPr>
        <p:spPr>
          <a:xfrm>
            <a:off x="897053" y="4686815"/>
            <a:ext cx="4941658" cy="4440472"/>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4853" tIns="47426" rIns="94853" bIns="47426"/>
          <a:lstStyle/>
          <a:p>
            <a:pPr eaLnBrk="1" hangingPunct="1"/>
            <a:endParaRPr lang="ja-JP" altLang="en-US">
              <a:latin typeface="Times New Roman" charset="0"/>
              <a:ea typeface="ＭＳ Ｐ明朝"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AFDBD600-D5C3-9E4E-B0FB-40637BB28BAB}" type="slidenum">
              <a:rPr lang="en-US" altLang="ja-JP" sz="1200"/>
              <a:pPr/>
              <a:t>9</a:t>
            </a:fld>
            <a:endParaRPr lang="en-US" altLang="ja-JP" sz="1200"/>
          </a:p>
        </p:txBody>
      </p:sp>
      <p:sp>
        <p:nvSpPr>
          <p:cNvPr id="29698" name="Rectangle 2"/>
          <p:cNvSpPr>
            <a:spLocks noGrp="1" noRot="1" noChangeAspect="1" noChangeArrowheads="1" noTextEdit="1"/>
          </p:cNvSpPr>
          <p:nvPr>
            <p:ph type="sldImg"/>
          </p:nvPr>
        </p:nvSpPr>
        <p:spPr>
          <a:xfrm>
            <a:off x="903288" y="739775"/>
            <a:ext cx="4929187" cy="3698875"/>
          </a:xfrm>
          <a:ln/>
        </p:spPr>
      </p:sp>
      <p:sp>
        <p:nvSpPr>
          <p:cNvPr id="29699" name="Rectangle 3"/>
          <p:cNvSpPr>
            <a:spLocks noGrp="1" noChangeArrowheads="1"/>
          </p:cNvSpPr>
          <p:nvPr>
            <p:ph type="body" idx="1"/>
          </p:nvPr>
        </p:nvSpPr>
        <p:spPr>
          <a:xfrm>
            <a:off x="897053" y="4686815"/>
            <a:ext cx="4941658" cy="4440472"/>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4853" tIns="47426" rIns="94853" bIns="47426"/>
          <a:lstStyle/>
          <a:p>
            <a:pPr eaLnBrk="1" hangingPunct="1"/>
            <a:endParaRPr lang="ja-JP" altLang="en-US">
              <a:latin typeface="Times New Roman" charset="0"/>
              <a:ea typeface="ＭＳ Ｐ明朝"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99227CC4-B108-6B49-93E9-C11B1F63F243}" type="slidenum">
              <a:rPr lang="en-US" altLang="ja-JP" sz="1200"/>
              <a:pPr/>
              <a:t>10</a:t>
            </a:fld>
            <a:endParaRPr lang="en-US" altLang="ja-JP" sz="1200"/>
          </a:p>
        </p:txBody>
      </p:sp>
      <p:sp>
        <p:nvSpPr>
          <p:cNvPr id="31746" name="Rectangle 2"/>
          <p:cNvSpPr>
            <a:spLocks noGrp="1" noRot="1" noChangeAspect="1" noChangeArrowheads="1" noTextEdit="1"/>
          </p:cNvSpPr>
          <p:nvPr>
            <p:ph type="sldImg"/>
          </p:nvPr>
        </p:nvSpPr>
        <p:spPr>
          <a:xfrm>
            <a:off x="909643" y="739026"/>
            <a:ext cx="4916477" cy="3699868"/>
          </a:xfrm>
          <a:ln/>
        </p:spPr>
      </p:sp>
      <p:sp>
        <p:nvSpPr>
          <p:cNvPr id="31747" name="Rectangle 3"/>
          <p:cNvSpPr>
            <a:spLocks noGrp="1" noChangeArrowheads="1"/>
          </p:cNvSpPr>
          <p:nvPr>
            <p:ph type="body" idx="1"/>
          </p:nvPr>
        </p:nvSpPr>
        <p:spPr>
          <a:xfrm>
            <a:off x="897053" y="4686815"/>
            <a:ext cx="4941658" cy="4440472"/>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4853" tIns="47426" rIns="94853" bIns="47426"/>
          <a:lstStyle/>
          <a:p>
            <a:pPr eaLnBrk="1" hangingPunct="1"/>
            <a:endParaRPr lang="ja-JP" altLang="en-US">
              <a:latin typeface="Times New Roman" charset="0"/>
              <a:ea typeface="ＭＳ Ｐ明朝"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07C1F2EF-676D-D542-BA6B-0233453C1650}" type="slidenum">
              <a:rPr lang="en-US" altLang="ja-JP" sz="1200"/>
              <a:pPr/>
              <a:t>11</a:t>
            </a:fld>
            <a:endParaRPr lang="en-US" altLang="ja-JP" sz="1200"/>
          </a:p>
        </p:txBody>
      </p:sp>
      <p:sp>
        <p:nvSpPr>
          <p:cNvPr id="33794" name="Rectangle 2"/>
          <p:cNvSpPr>
            <a:spLocks noGrp="1" noRot="1" noChangeAspect="1" noChangeArrowheads="1" noTextEdit="1"/>
          </p:cNvSpPr>
          <p:nvPr>
            <p:ph type="sldImg"/>
          </p:nvPr>
        </p:nvSpPr>
        <p:spPr>
          <a:xfrm>
            <a:off x="909643" y="739026"/>
            <a:ext cx="4916477" cy="3699868"/>
          </a:xfrm>
          <a:ln/>
        </p:spPr>
      </p:sp>
      <p:sp>
        <p:nvSpPr>
          <p:cNvPr id="33795" name="Rectangle 3"/>
          <p:cNvSpPr>
            <a:spLocks noGrp="1" noChangeArrowheads="1"/>
          </p:cNvSpPr>
          <p:nvPr>
            <p:ph type="body" idx="1"/>
          </p:nvPr>
        </p:nvSpPr>
        <p:spPr>
          <a:xfrm>
            <a:off x="897053" y="4686815"/>
            <a:ext cx="4941658" cy="4440472"/>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4853" tIns="47426" rIns="94853" bIns="47426"/>
          <a:lstStyle/>
          <a:p>
            <a:pPr eaLnBrk="1" hangingPunct="1"/>
            <a:endParaRPr lang="ja-JP" altLang="en-US">
              <a:latin typeface="Times New Roman" charset="0"/>
              <a:ea typeface="ＭＳ Ｐ明朝"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31035177-7242-7444-94B6-3610905DB9AE}" type="slidenum">
              <a:rPr lang="en-US" altLang="ja-JP"/>
              <a:pPr>
                <a:defRPr/>
              </a:pPr>
              <a:t>‹#›</a:t>
            </a:fld>
            <a:endParaRPr lang="en-US" altLang="ja-JP"/>
          </a:p>
        </p:txBody>
      </p:sp>
    </p:spTree>
    <p:extLst>
      <p:ext uri="{BB962C8B-B14F-4D97-AF65-F5344CB8AC3E}">
        <p14:creationId xmlns:p14="http://schemas.microsoft.com/office/powerpoint/2010/main" val="634866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4186BA2F-1E54-4A45-A5E3-63DF7C3CD36B}" type="slidenum">
              <a:rPr lang="en-US" altLang="ja-JP"/>
              <a:pPr>
                <a:defRPr/>
              </a:pPr>
              <a:t>‹#›</a:t>
            </a:fld>
            <a:endParaRPr lang="en-US" altLang="ja-JP"/>
          </a:p>
        </p:txBody>
      </p:sp>
    </p:spTree>
    <p:extLst>
      <p:ext uri="{BB962C8B-B14F-4D97-AF65-F5344CB8AC3E}">
        <p14:creationId xmlns:p14="http://schemas.microsoft.com/office/powerpoint/2010/main" val="37042160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457200"/>
            <a:ext cx="1943100" cy="5791200"/>
          </a:xfrm>
        </p:spPr>
        <p:txBody>
          <a:bodyPr vert="eaVert"/>
          <a:lstStyle/>
          <a:p>
            <a:r>
              <a:rPr lang="ja-JP" altLang="en-US"/>
              <a:t>マスター タイトルの書式設定</a:t>
            </a:r>
          </a:p>
        </p:txBody>
      </p:sp>
      <p:sp>
        <p:nvSpPr>
          <p:cNvPr id="3" name="縦書きテキスト プレースホルダ 2"/>
          <p:cNvSpPr>
            <a:spLocks noGrp="1"/>
          </p:cNvSpPr>
          <p:nvPr>
            <p:ph type="body" orient="vert" idx="1"/>
          </p:nvPr>
        </p:nvSpPr>
        <p:spPr>
          <a:xfrm>
            <a:off x="685800" y="457200"/>
            <a:ext cx="5676900" cy="57912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933DBB1C-EC33-834C-B4DC-E64C9C40426C}" type="slidenum">
              <a:rPr lang="en-US" altLang="ja-JP"/>
              <a:pPr>
                <a:defRPr/>
              </a:pPr>
              <a:t>‹#›</a:t>
            </a:fld>
            <a:endParaRPr lang="en-US" altLang="ja-JP"/>
          </a:p>
        </p:txBody>
      </p:sp>
    </p:spTree>
    <p:extLst>
      <p:ext uri="{BB962C8B-B14F-4D97-AF65-F5344CB8AC3E}">
        <p14:creationId xmlns:p14="http://schemas.microsoft.com/office/powerpoint/2010/main" val="15722401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FC42DA72-E1DA-6445-B2B0-8C8192A4D2E7}" type="slidenum">
              <a:rPr lang="en-US" altLang="ja-JP"/>
              <a:pPr>
                <a:defRPr/>
              </a:pPr>
              <a:t>‹#›</a:t>
            </a:fld>
            <a:endParaRPr lang="en-US" altLang="ja-JP"/>
          </a:p>
        </p:txBody>
      </p:sp>
    </p:spTree>
    <p:extLst>
      <p:ext uri="{BB962C8B-B14F-4D97-AF65-F5344CB8AC3E}">
        <p14:creationId xmlns:p14="http://schemas.microsoft.com/office/powerpoint/2010/main" val="17594280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20671590-9E07-D449-8784-1AEDCDCBE8D0}" type="slidenum">
              <a:rPr lang="en-US" altLang="ja-JP"/>
              <a:pPr>
                <a:defRPr/>
              </a:pPr>
              <a:t>‹#›</a:t>
            </a:fld>
            <a:endParaRPr lang="en-US" altLang="ja-JP"/>
          </a:p>
        </p:txBody>
      </p:sp>
    </p:spTree>
    <p:extLst>
      <p:ext uri="{BB962C8B-B14F-4D97-AF65-F5344CB8AC3E}">
        <p14:creationId xmlns:p14="http://schemas.microsoft.com/office/powerpoint/2010/main" val="21022141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 2"/>
          <p:cNvSpPr>
            <a:spLocks noGrp="1"/>
          </p:cNvSpPr>
          <p:nvPr>
            <p:ph sz="half" idx="1"/>
          </p:nvPr>
        </p:nvSpPr>
        <p:spPr>
          <a:xfrm>
            <a:off x="685800" y="1828800"/>
            <a:ext cx="38100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828800"/>
            <a:ext cx="38100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09346D50-8BCE-C941-9046-F1C56C199D58}" type="slidenum">
              <a:rPr lang="en-US" altLang="ja-JP"/>
              <a:pPr>
                <a:defRPr/>
              </a:pPr>
              <a:t>‹#›</a:t>
            </a:fld>
            <a:endParaRPr lang="en-US" altLang="ja-JP"/>
          </a:p>
        </p:txBody>
      </p:sp>
    </p:spTree>
    <p:extLst>
      <p:ext uri="{BB962C8B-B14F-4D97-AF65-F5344CB8AC3E}">
        <p14:creationId xmlns:p14="http://schemas.microsoft.com/office/powerpoint/2010/main" val="19291322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マスター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723F1EC1-CDC1-7940-A80D-CC909F0161E6}" type="slidenum">
              <a:rPr lang="en-US" altLang="ja-JP"/>
              <a:pPr>
                <a:defRPr/>
              </a:pPr>
              <a:t>‹#›</a:t>
            </a:fld>
            <a:endParaRPr lang="en-US" altLang="ja-JP"/>
          </a:p>
        </p:txBody>
      </p:sp>
    </p:spTree>
    <p:extLst>
      <p:ext uri="{BB962C8B-B14F-4D97-AF65-F5344CB8AC3E}">
        <p14:creationId xmlns:p14="http://schemas.microsoft.com/office/powerpoint/2010/main" val="19185668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5BDA80A9-582E-864B-BBE4-D49826E50C63}" type="slidenum">
              <a:rPr lang="en-US" altLang="ja-JP"/>
              <a:pPr>
                <a:defRPr/>
              </a:pPr>
              <a:t>‹#›</a:t>
            </a:fld>
            <a:endParaRPr lang="en-US" altLang="ja-JP"/>
          </a:p>
        </p:txBody>
      </p:sp>
    </p:spTree>
    <p:extLst>
      <p:ext uri="{BB962C8B-B14F-4D97-AF65-F5344CB8AC3E}">
        <p14:creationId xmlns:p14="http://schemas.microsoft.com/office/powerpoint/2010/main" val="21885409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FE3A45B5-1824-304F-B759-216AB0539307}" type="slidenum">
              <a:rPr lang="en-US" altLang="ja-JP"/>
              <a:pPr>
                <a:defRPr/>
              </a:pPr>
              <a:t>‹#›</a:t>
            </a:fld>
            <a:endParaRPr lang="en-US" altLang="ja-JP"/>
          </a:p>
        </p:txBody>
      </p:sp>
    </p:spTree>
    <p:extLst>
      <p:ext uri="{BB962C8B-B14F-4D97-AF65-F5344CB8AC3E}">
        <p14:creationId xmlns:p14="http://schemas.microsoft.com/office/powerpoint/2010/main" val="17254047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マスター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88BA4732-24F5-504D-804D-2F9914EFC45D}" type="slidenum">
              <a:rPr lang="en-US" altLang="ja-JP"/>
              <a:pPr>
                <a:defRPr/>
              </a:pPr>
              <a:t>‹#›</a:t>
            </a:fld>
            <a:endParaRPr lang="en-US" altLang="ja-JP"/>
          </a:p>
        </p:txBody>
      </p:sp>
    </p:spTree>
    <p:extLst>
      <p:ext uri="{BB962C8B-B14F-4D97-AF65-F5344CB8AC3E}">
        <p14:creationId xmlns:p14="http://schemas.microsoft.com/office/powerpoint/2010/main" val="3783394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マスター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a:t>プレースホルダーまでドラッグするかアイコンをクリックして図を追加</a:t>
            </a:r>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86DCDB09-B033-1F4D-A885-0F2D2014105B}" type="slidenum">
              <a:rPr lang="en-US" altLang="ja-JP"/>
              <a:pPr>
                <a:defRPr/>
              </a:pPr>
              <a:t>‹#›</a:t>
            </a:fld>
            <a:endParaRPr lang="en-US" altLang="ja-JP"/>
          </a:p>
        </p:txBody>
      </p:sp>
    </p:spTree>
    <p:extLst>
      <p:ext uri="{BB962C8B-B14F-4D97-AF65-F5344CB8AC3E}">
        <p14:creationId xmlns:p14="http://schemas.microsoft.com/office/powerpoint/2010/main" val="6227403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457200"/>
            <a:ext cx="77724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685800" y="1828800"/>
            <a:ext cx="7772400" cy="4419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Times New Roman" pitchFamily="18" charset="0"/>
                <a:ea typeface="ＭＳ Ｐゴシック" pitchFamily="50" charset="-128"/>
                <a:cs typeface="+mn-cs"/>
              </a:defRPr>
            </a:lvl1pPr>
          </a:lstStyle>
          <a:p>
            <a:pPr>
              <a:defRPr/>
            </a:pPr>
            <a:endParaRPr lang="en-US" altLang="ja-JP"/>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Times New Roman" pitchFamily="18" charset="0"/>
                <a:ea typeface="ＭＳ Ｐゴシック" pitchFamily="50" charset="-128"/>
                <a:cs typeface="+mn-cs"/>
              </a:defRPr>
            </a:lvl1pPr>
          </a:lstStyle>
          <a:p>
            <a:pPr>
              <a:defRPr/>
            </a:pPr>
            <a:endParaRPr lang="en-US" altLang="ja-JP"/>
          </a:p>
        </p:txBody>
      </p:sp>
      <p:sp>
        <p:nvSpPr>
          <p:cNvPr id="1030" name="Rectangle 6"/>
          <p:cNvSpPr>
            <a:spLocks noGrp="1" noChangeArrowheads="1"/>
          </p:cNvSpPr>
          <p:nvPr>
            <p:ph type="sldNum" sz="quarter" idx="4"/>
          </p:nvPr>
        </p:nvSpPr>
        <p:spPr bwMode="auto">
          <a:xfrm>
            <a:off x="6534150" y="6256338"/>
            <a:ext cx="1930400" cy="4746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1DD74B53-099A-AF40-ADA8-CBD85F4FF2C1}"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1" fontAlgn="base" hangingPunct="1">
        <a:spcBef>
          <a:spcPct val="0"/>
        </a:spcBef>
        <a:spcAft>
          <a:spcPct val="0"/>
        </a:spcAft>
        <a:defRPr kumimoji="1" sz="4400">
          <a:solidFill>
            <a:srgbClr val="008000"/>
          </a:solidFill>
          <a:latin typeface="+mj-lt"/>
          <a:ea typeface="+mj-ea"/>
          <a:cs typeface="ＭＳ Ｐゴシック" charset="0"/>
        </a:defRPr>
      </a:lvl1pPr>
      <a:lvl2pPr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cs typeface="ＭＳ Ｐゴシック" charset="0"/>
        </a:defRPr>
      </a:lvl2pPr>
      <a:lvl3pPr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cs typeface="ＭＳ Ｐゴシック" charset="0"/>
        </a:defRPr>
      </a:lvl3pPr>
      <a:lvl4pPr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cs typeface="ＭＳ Ｐゴシック" charset="0"/>
        </a:defRPr>
      </a:lvl4pPr>
      <a:lvl5pPr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cs typeface="ＭＳ Ｐゴシック" charset="0"/>
        </a:defRPr>
      </a:lvl5pPr>
      <a:lvl6pPr marL="457200"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defRPr>
      </a:lvl6pPr>
      <a:lvl7pPr marL="914400"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defRPr>
      </a:lvl7pPr>
      <a:lvl8pPr marL="1371600"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defRPr>
      </a:lvl8pPr>
      <a:lvl9pPr marL="1828800"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defRPr>
      </a:lvl9pPr>
    </p:titleStyle>
    <p:bodyStyle>
      <a:lvl1pPr marL="342900" indent="-342900" algn="l" rtl="0" eaLnBrk="1" fontAlgn="base" hangingPunct="1">
        <a:spcBef>
          <a:spcPct val="20000"/>
        </a:spcBef>
        <a:spcAft>
          <a:spcPct val="0"/>
        </a:spcAft>
        <a:buChar char="•"/>
        <a:defRPr kumimoji="1" sz="2800">
          <a:solidFill>
            <a:schemeClr val="tx1"/>
          </a:solidFill>
          <a:latin typeface="+mn-lt"/>
          <a:ea typeface="+mn-ea"/>
          <a:cs typeface="ＭＳ Ｐゴシック" charset="0"/>
        </a:defRPr>
      </a:lvl1pPr>
      <a:lvl2pPr marL="742950" indent="-285750" algn="l" rtl="0" eaLnBrk="1" fontAlgn="base" hangingPunct="1">
        <a:spcBef>
          <a:spcPct val="20000"/>
        </a:spcBef>
        <a:spcAft>
          <a:spcPct val="0"/>
        </a:spcAft>
        <a:buChar char="–"/>
        <a:defRPr kumimoji="1" sz="2400">
          <a:solidFill>
            <a:schemeClr val="tx1"/>
          </a:solidFill>
          <a:latin typeface="+mn-lt"/>
          <a:ea typeface="+mn-ea"/>
        </a:defRPr>
      </a:lvl2pPr>
      <a:lvl3pPr marL="1143000" indent="-228600" algn="l" rtl="0" eaLnBrk="1" fontAlgn="base" hangingPunct="1">
        <a:spcBef>
          <a:spcPct val="20000"/>
        </a:spcBef>
        <a:spcAft>
          <a:spcPct val="0"/>
        </a:spcAft>
        <a:buChar char="•"/>
        <a:defRPr kumimoji="1" sz="2000">
          <a:solidFill>
            <a:schemeClr val="tx1"/>
          </a:solidFill>
          <a:latin typeface="+mn-lt"/>
          <a:ea typeface="+mn-ea"/>
        </a:defRPr>
      </a:lvl3pPr>
      <a:lvl4pPr marL="1600200" indent="-228600" algn="l" rtl="0" eaLnBrk="1" fontAlgn="base" hangingPunct="1">
        <a:spcBef>
          <a:spcPct val="20000"/>
        </a:spcBef>
        <a:spcAft>
          <a:spcPct val="0"/>
        </a:spcAft>
        <a:buChar char="–"/>
        <a:defRPr kumimoji="1">
          <a:solidFill>
            <a:schemeClr val="tx1"/>
          </a:solidFill>
          <a:latin typeface="+mn-lt"/>
          <a:ea typeface="+mn-ea"/>
        </a:defRPr>
      </a:lvl4pPr>
      <a:lvl5pPr marL="2057400" indent="-228600" algn="l" rtl="0" eaLnBrk="1" fontAlgn="base" hangingPunct="1">
        <a:spcBef>
          <a:spcPct val="20000"/>
        </a:spcBef>
        <a:spcAft>
          <a:spcPct val="0"/>
        </a:spcAft>
        <a:buChar char="»"/>
        <a:defRPr kumimoji="1" sz="1600">
          <a:solidFill>
            <a:schemeClr val="tx1"/>
          </a:solidFill>
          <a:latin typeface="+mn-lt"/>
          <a:ea typeface="+mn-ea"/>
        </a:defRPr>
      </a:lvl5pPr>
      <a:lvl6pPr marL="2514600" indent="-228600" algn="l" rtl="0" eaLnBrk="1" fontAlgn="base" hangingPunct="1">
        <a:spcBef>
          <a:spcPct val="20000"/>
        </a:spcBef>
        <a:spcAft>
          <a:spcPct val="0"/>
        </a:spcAft>
        <a:buChar char="»"/>
        <a:defRPr kumimoji="1" sz="1600">
          <a:solidFill>
            <a:schemeClr val="tx1"/>
          </a:solidFill>
          <a:latin typeface="+mn-lt"/>
          <a:ea typeface="+mn-ea"/>
        </a:defRPr>
      </a:lvl6pPr>
      <a:lvl7pPr marL="2971800" indent="-228600" algn="l" rtl="0" eaLnBrk="1" fontAlgn="base" hangingPunct="1">
        <a:spcBef>
          <a:spcPct val="20000"/>
        </a:spcBef>
        <a:spcAft>
          <a:spcPct val="0"/>
        </a:spcAft>
        <a:buChar char="»"/>
        <a:defRPr kumimoji="1" sz="1600">
          <a:solidFill>
            <a:schemeClr val="tx1"/>
          </a:solidFill>
          <a:latin typeface="+mn-lt"/>
          <a:ea typeface="+mn-ea"/>
        </a:defRPr>
      </a:lvl7pPr>
      <a:lvl8pPr marL="3429000" indent="-228600" algn="l" rtl="0" eaLnBrk="1" fontAlgn="base" hangingPunct="1">
        <a:spcBef>
          <a:spcPct val="20000"/>
        </a:spcBef>
        <a:spcAft>
          <a:spcPct val="0"/>
        </a:spcAft>
        <a:buChar char="»"/>
        <a:defRPr kumimoji="1" sz="1600">
          <a:solidFill>
            <a:schemeClr val="tx1"/>
          </a:solidFill>
          <a:latin typeface="+mn-lt"/>
          <a:ea typeface="+mn-ea"/>
        </a:defRPr>
      </a:lvl8pPr>
      <a:lvl9pPr marL="3886200" indent="-228600" algn="l" rtl="0" eaLnBrk="1" fontAlgn="base" hangingPunct="1">
        <a:spcBef>
          <a:spcPct val="20000"/>
        </a:spcBef>
        <a:spcAft>
          <a:spcPct val="0"/>
        </a:spcAft>
        <a:buChar char="»"/>
        <a:defRPr kumimoji="1" sz="16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7.xml"/><Relationship Id="rId1" Type="http://schemas.openxmlformats.org/officeDocument/2006/relationships/tags" Target="../tags/tag1.xml"/><Relationship Id="rId5" Type="http://schemas.openxmlformats.org/officeDocument/2006/relationships/image" Target="../media/image2.png"/><Relationship Id="rId4" Type="http://schemas.openxmlformats.org/officeDocument/2006/relationships/image" Target="../media/image1.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7.xml"/><Relationship Id="rId1" Type="http://schemas.openxmlformats.org/officeDocument/2006/relationships/tags" Target="../tags/tag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title"/>
          </p:nvPr>
        </p:nvSpPr>
        <p:spPr>
          <a:xfrm>
            <a:off x="999479" y="1969926"/>
            <a:ext cx="7072312" cy="1258888"/>
          </a:xfrm>
        </p:spPr>
        <p:txBody>
          <a:bodyPr/>
          <a:lstStyle/>
          <a:p>
            <a:pPr eaLnBrk="1" hangingPunct="1"/>
            <a:r>
              <a:rPr lang="ja-JP" altLang="en-US" sz="4000" dirty="0">
                <a:solidFill>
                  <a:schemeClr val="tx1"/>
                </a:solidFill>
                <a:latin typeface="Times New Roman" charset="0"/>
                <a:ea typeface="ＭＳ Ｐゴシック" charset="0"/>
              </a:rPr>
              <a:t>プログラミング言語について</a:t>
            </a:r>
          </a:p>
        </p:txBody>
      </p:sp>
      <p:sp>
        <p:nvSpPr>
          <p:cNvPr id="15362" name="Text Box 5"/>
          <p:cNvSpPr txBox="1">
            <a:spLocks noChangeArrowheads="1"/>
          </p:cNvSpPr>
          <p:nvPr/>
        </p:nvSpPr>
        <p:spPr bwMode="auto">
          <a:xfrm>
            <a:off x="1480728" y="5168900"/>
            <a:ext cx="5845175" cy="5857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pPr algn="ctr" eaLnBrk="1" hangingPunct="1"/>
            <a:r>
              <a:rPr lang="ja-JP" altLang="en-US" sz="3200" dirty="0">
                <a:latin typeface="ＭＳ Ｐゴシック" charset="0"/>
              </a:rPr>
              <a:t>情報工学科   篠埜　功</a:t>
            </a:r>
          </a:p>
        </p:txBody>
      </p:sp>
      <p:sp>
        <p:nvSpPr>
          <p:cNvPr id="15363" name="正方形/長方形 3"/>
          <p:cNvSpPr>
            <a:spLocks noChangeArrowheads="1"/>
          </p:cNvSpPr>
          <p:nvPr/>
        </p:nvSpPr>
        <p:spPr bwMode="auto">
          <a:xfrm>
            <a:off x="3230563" y="1598393"/>
            <a:ext cx="2338387" cy="523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p>
            <a:r>
              <a:rPr lang="ja-JP" altLang="en-US" dirty="0"/>
              <a:t>情報工学通論</a:t>
            </a:r>
          </a:p>
        </p:txBody>
      </p:sp>
      <p:sp>
        <p:nvSpPr>
          <p:cNvPr id="15364" name="テキスト ボックス 4"/>
          <p:cNvSpPr txBox="1">
            <a:spLocks noChangeArrowheads="1"/>
          </p:cNvSpPr>
          <p:nvPr/>
        </p:nvSpPr>
        <p:spPr bwMode="auto">
          <a:xfrm>
            <a:off x="2995613" y="4589620"/>
            <a:ext cx="2877711"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dirty="0"/>
              <a:t>2020</a:t>
            </a:r>
            <a:r>
              <a:rPr lang="ja-JP" altLang="en-US"/>
              <a:t>年 </a:t>
            </a:r>
            <a:r>
              <a:rPr lang="en-US" altLang="ja-JP" dirty="0"/>
              <a:t>10</a:t>
            </a:r>
            <a:r>
              <a:rPr lang="ja-JP" altLang="en-US"/>
              <a:t>月 </a:t>
            </a:r>
            <a:r>
              <a:rPr lang="en-US" altLang="ja-JP" dirty="0"/>
              <a:t>26</a:t>
            </a:r>
            <a:r>
              <a:rPr lang="ja-JP" altLang="en-US"/>
              <a:t>日</a:t>
            </a:r>
            <a:endParaRPr lang="en-US" altLang="ja-JP" dirty="0"/>
          </a:p>
        </p:txBody>
      </p:sp>
    </p:spTree>
    <p:extLst>
      <p:ext uri="{BB962C8B-B14F-4D97-AF65-F5344CB8AC3E}">
        <p14:creationId xmlns:p14="http://schemas.microsoft.com/office/powerpoint/2010/main" val="38297892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ChangeArrowheads="1"/>
          </p:cNvSpPr>
          <p:nvPr>
            <p:ph type="title"/>
          </p:nvPr>
        </p:nvSpPr>
        <p:spPr>
          <a:xfrm>
            <a:off x="658813" y="523875"/>
            <a:ext cx="8001000" cy="1143000"/>
          </a:xfrm>
          <a:solidFill>
            <a:schemeClr val="accent1"/>
          </a:solidFill>
        </p:spPr>
        <p:txBody>
          <a:bodyPr/>
          <a:lstStyle/>
          <a:p>
            <a:pPr eaLnBrk="1" hangingPunct="1"/>
            <a:r>
              <a:rPr lang="ja-JP" altLang="en-US">
                <a:solidFill>
                  <a:schemeClr val="bg1"/>
                </a:solidFill>
                <a:latin typeface="Times New Roman" charset="0"/>
                <a:ea typeface="ＭＳ Ｐゴシック" charset="0"/>
              </a:rPr>
              <a:t>チューリングマシンでできないこと</a:t>
            </a:r>
          </a:p>
        </p:txBody>
      </p:sp>
      <p:sp>
        <p:nvSpPr>
          <p:cNvPr id="30722" name="テキスト ボックス 4"/>
          <p:cNvSpPr txBox="1">
            <a:spLocks noChangeArrowheads="1"/>
          </p:cNvSpPr>
          <p:nvPr/>
        </p:nvSpPr>
        <p:spPr bwMode="auto">
          <a:xfrm>
            <a:off x="1073150" y="2106613"/>
            <a:ext cx="7181850" cy="18161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ある与えられたチューリングマシンが、ある与えられたテープの初期状態から実行を始めたら実行が終了するかどうかを判定するチューリングマシンは存在しない。</a:t>
            </a:r>
          </a:p>
        </p:txBody>
      </p:sp>
      <p:sp>
        <p:nvSpPr>
          <p:cNvPr id="30723" name="テキスト ボックス 5"/>
          <p:cNvSpPr txBox="1">
            <a:spLocks noChangeArrowheads="1"/>
          </p:cNvSpPr>
          <p:nvPr/>
        </p:nvSpPr>
        <p:spPr bwMode="auto">
          <a:xfrm>
            <a:off x="1169988" y="5068888"/>
            <a:ext cx="6834187" cy="13843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任意の与えられた</a:t>
            </a:r>
            <a:r>
              <a:rPr lang="en-US" altLang="ja-JP"/>
              <a:t>C</a:t>
            </a:r>
            <a:r>
              <a:rPr lang="ja-JP" altLang="en-US"/>
              <a:t>言語のプログラムが停止するかどうかを判定するプログラムは存在しない。</a:t>
            </a:r>
          </a:p>
        </p:txBody>
      </p:sp>
      <p:sp>
        <p:nvSpPr>
          <p:cNvPr id="30724" name="テキスト ボックス 6"/>
          <p:cNvSpPr txBox="1">
            <a:spLocks noChangeArrowheads="1"/>
          </p:cNvSpPr>
          <p:nvPr/>
        </p:nvSpPr>
        <p:spPr bwMode="auto">
          <a:xfrm>
            <a:off x="623888" y="4425950"/>
            <a:ext cx="5975350" cy="523875"/>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実際のコンピュータでできないことの例</a:t>
            </a:r>
          </a:p>
        </p:txBody>
      </p:sp>
    </p:spTree>
    <p:extLst>
      <p:ext uri="{BB962C8B-B14F-4D97-AF65-F5344CB8AC3E}">
        <p14:creationId xmlns:p14="http://schemas.microsoft.com/office/powerpoint/2010/main" val="40229369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title"/>
          </p:nvPr>
        </p:nvSpPr>
        <p:spPr>
          <a:xfrm>
            <a:off x="658813" y="523875"/>
            <a:ext cx="8001000" cy="1143000"/>
          </a:xfrm>
          <a:solidFill>
            <a:schemeClr val="accent1"/>
          </a:solidFill>
        </p:spPr>
        <p:txBody>
          <a:bodyPr/>
          <a:lstStyle/>
          <a:p>
            <a:pPr eaLnBrk="1" hangingPunct="1"/>
            <a:r>
              <a:rPr lang="ja-JP" altLang="en-US">
                <a:solidFill>
                  <a:schemeClr val="bg1"/>
                </a:solidFill>
                <a:latin typeface="Times New Roman" charset="0"/>
                <a:ea typeface="ＭＳ Ｐゴシック" charset="0"/>
              </a:rPr>
              <a:t>（参考）停止性問題とコンパイラ</a:t>
            </a:r>
          </a:p>
        </p:txBody>
      </p:sp>
      <p:sp>
        <p:nvSpPr>
          <p:cNvPr id="32770" name="テキスト ボックス 5"/>
          <p:cNvSpPr txBox="1">
            <a:spLocks noChangeArrowheads="1"/>
          </p:cNvSpPr>
          <p:nvPr/>
        </p:nvSpPr>
        <p:spPr bwMode="auto">
          <a:xfrm>
            <a:off x="1000125" y="1947863"/>
            <a:ext cx="3032125" cy="1384300"/>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 i=1;</a:t>
            </a:r>
          </a:p>
          <a:p>
            <a:r>
              <a:rPr lang="en-US" altLang="ja-JP"/>
              <a:t> </a:t>
            </a:r>
            <a:r>
              <a:rPr lang="en-US" altLang="ja-JP" b="1"/>
              <a:t>while</a:t>
            </a:r>
            <a:r>
              <a:rPr lang="en-US" altLang="ja-JP"/>
              <a:t> (i != 0) i = 2;</a:t>
            </a:r>
          </a:p>
          <a:p>
            <a:r>
              <a:rPr lang="en-US" altLang="ja-JP"/>
              <a:t> printf (“%d”, i);</a:t>
            </a:r>
            <a:endParaRPr lang="ja-JP" altLang="en-US"/>
          </a:p>
        </p:txBody>
      </p:sp>
      <p:sp>
        <p:nvSpPr>
          <p:cNvPr id="32771" name="テキスト ボックス 6"/>
          <p:cNvSpPr txBox="1">
            <a:spLocks noChangeArrowheads="1"/>
          </p:cNvSpPr>
          <p:nvPr/>
        </p:nvSpPr>
        <p:spPr bwMode="auto">
          <a:xfrm>
            <a:off x="803275" y="3400425"/>
            <a:ext cx="3616325" cy="461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a:t>
            </a:r>
            <a:r>
              <a:rPr lang="en-US" altLang="ja-JP" sz="2400"/>
              <a:t>C</a:t>
            </a:r>
            <a:r>
              <a:rPr lang="ja-JP" altLang="en-US" sz="2400"/>
              <a:t>言語プログラムの断片）</a:t>
            </a:r>
          </a:p>
        </p:txBody>
      </p:sp>
      <p:sp>
        <p:nvSpPr>
          <p:cNvPr id="32772" name="テキスト ボックス 7"/>
          <p:cNvSpPr txBox="1">
            <a:spLocks noChangeArrowheads="1"/>
          </p:cNvSpPr>
          <p:nvPr/>
        </p:nvSpPr>
        <p:spPr bwMode="auto">
          <a:xfrm>
            <a:off x="641350" y="3998913"/>
            <a:ext cx="7761288" cy="18161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止まらない</a:t>
            </a:r>
            <a:r>
              <a:rPr lang="en-US" altLang="ja-JP"/>
              <a:t>while</a:t>
            </a:r>
            <a:r>
              <a:rPr lang="ja-JP" altLang="en-US"/>
              <a:t>ループがある場合に、コンパイラが</a:t>
            </a:r>
            <a:r>
              <a:rPr lang="en-US" altLang="ja-JP"/>
              <a:t>warning</a:t>
            </a:r>
            <a:r>
              <a:rPr lang="ja-JP" altLang="en-US"/>
              <a:t>を出すようになっていれば便利が良いかもしれないが、一般には不可能なので、そのような機能はコンパイラには実装しない（できない）。</a:t>
            </a:r>
          </a:p>
        </p:txBody>
      </p:sp>
      <p:sp>
        <p:nvSpPr>
          <p:cNvPr id="32773" name="テキスト ボックス 8"/>
          <p:cNvSpPr txBox="1">
            <a:spLocks noChangeArrowheads="1"/>
          </p:cNvSpPr>
          <p:nvPr/>
        </p:nvSpPr>
        <p:spPr bwMode="auto">
          <a:xfrm>
            <a:off x="841375" y="5826125"/>
            <a:ext cx="7866063" cy="8318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任意の</a:t>
            </a:r>
            <a:r>
              <a:rPr lang="en-US" altLang="ja-JP" sz="2400"/>
              <a:t>while</a:t>
            </a:r>
            <a:r>
              <a:rPr lang="ja-JP" altLang="en-US" sz="2400"/>
              <a:t>ループが停止するかどうかが判定できるなら、停止性問題が解けることになってしまうので。</a:t>
            </a:r>
          </a:p>
        </p:txBody>
      </p:sp>
      <p:sp>
        <p:nvSpPr>
          <p:cNvPr id="32774" name="正方形/長方形 9"/>
          <p:cNvSpPr>
            <a:spLocks noChangeArrowheads="1"/>
          </p:cNvSpPr>
          <p:nvPr/>
        </p:nvSpPr>
        <p:spPr bwMode="auto">
          <a:xfrm>
            <a:off x="4360863" y="2160588"/>
            <a:ext cx="3090862" cy="9540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r>
              <a:rPr lang="ja-JP" altLang="en-US"/>
              <a:t>このプログラムは永久に止まらない。</a:t>
            </a:r>
          </a:p>
        </p:txBody>
      </p:sp>
    </p:spTree>
    <p:extLst>
      <p:ext uri="{BB962C8B-B14F-4D97-AF65-F5344CB8AC3E}">
        <p14:creationId xmlns:p14="http://schemas.microsoft.com/office/powerpoint/2010/main" val="35599689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title"/>
          </p:nvPr>
        </p:nvSpPr>
        <p:spPr>
          <a:xfrm>
            <a:off x="658813" y="523875"/>
            <a:ext cx="8001000" cy="1143000"/>
          </a:xfrm>
          <a:solidFill>
            <a:schemeClr val="accent1"/>
          </a:solidFill>
        </p:spPr>
        <p:txBody>
          <a:bodyPr/>
          <a:lstStyle/>
          <a:p>
            <a:pPr eaLnBrk="1" hangingPunct="1"/>
            <a:r>
              <a:rPr lang="ja-JP" altLang="en-US">
                <a:solidFill>
                  <a:schemeClr val="bg1"/>
                </a:solidFill>
                <a:latin typeface="Times New Roman" charset="0"/>
                <a:ea typeface="ＭＳ Ｐゴシック" charset="0"/>
              </a:rPr>
              <a:t>コンピュータでの情報処理の原理</a:t>
            </a:r>
          </a:p>
        </p:txBody>
      </p:sp>
      <p:sp>
        <p:nvSpPr>
          <p:cNvPr id="20482" name="テキスト ボックス 25"/>
          <p:cNvSpPr txBox="1">
            <a:spLocks noChangeArrowheads="1"/>
          </p:cNvSpPr>
          <p:nvPr/>
        </p:nvSpPr>
        <p:spPr bwMode="auto">
          <a:xfrm>
            <a:off x="319851" y="1947863"/>
            <a:ext cx="8617185" cy="483209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dirty="0"/>
              <a:t>（１） 処理したい情報を記号（有限種類、</a:t>
            </a:r>
            <a:r>
              <a:rPr lang="en-US" altLang="ja-JP" dirty="0"/>
              <a:t>0</a:t>
            </a:r>
            <a:r>
              <a:rPr lang="ja-JP" altLang="en-US" dirty="0"/>
              <a:t>と</a:t>
            </a:r>
            <a:r>
              <a:rPr lang="en-US" altLang="ja-JP" dirty="0"/>
              <a:t>1</a:t>
            </a:r>
            <a:r>
              <a:rPr lang="ja-JP" altLang="en-US" dirty="0"/>
              <a:t>でなくてもよい）の列で表現する。</a:t>
            </a:r>
            <a:endParaRPr lang="en-US" altLang="ja-JP" dirty="0"/>
          </a:p>
          <a:p>
            <a:r>
              <a:rPr lang="ja-JP" altLang="en-US" dirty="0"/>
              <a:t>（２） 記号列をプログラムに従って処理する。</a:t>
            </a:r>
            <a:endParaRPr lang="en-US" altLang="ja-JP" dirty="0"/>
          </a:p>
          <a:p>
            <a:endParaRPr lang="en-US" altLang="ja-JP" dirty="0"/>
          </a:p>
          <a:p>
            <a:r>
              <a:rPr lang="ja-JP" altLang="en-US" dirty="0"/>
              <a:t>（参考）ゲーデル数 </a:t>
            </a:r>
            <a:r>
              <a:rPr lang="en-US" altLang="ja-JP" dirty="0"/>
              <a:t>--- </a:t>
            </a:r>
            <a:r>
              <a:rPr lang="ja-JP" altLang="en-US" dirty="0"/>
              <a:t>すべての論理式は自然数に一意対応させることができる。（不完全性定理の証明に使用。）</a:t>
            </a:r>
            <a:endParaRPr lang="en-US" altLang="ja-JP" dirty="0"/>
          </a:p>
          <a:p>
            <a:endParaRPr lang="en-US" altLang="ja-JP" dirty="0"/>
          </a:p>
          <a:p>
            <a:r>
              <a:rPr lang="ja-JP" altLang="en-US" dirty="0"/>
              <a:t>今日ではこの</a:t>
            </a:r>
            <a:r>
              <a:rPr lang="en-US" altLang="ja-JP" dirty="0"/>
              <a:t>idea</a:t>
            </a:r>
            <a:r>
              <a:rPr lang="ja-JP" altLang="en-US" dirty="0"/>
              <a:t>は論理式に限らず適用されている。コンピュータで何かを処理するには処理対象とプログラムを記号列（自然数）で表現しなければならない。</a:t>
            </a:r>
            <a:endParaRPr lang="en-US" altLang="ja-JP" dirty="0"/>
          </a:p>
        </p:txBody>
      </p:sp>
    </p:spTree>
    <p:extLst>
      <p:ext uri="{BB962C8B-B14F-4D97-AF65-F5344CB8AC3E}">
        <p14:creationId xmlns:p14="http://schemas.microsoft.com/office/powerpoint/2010/main" val="32079044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518778" y="3034713"/>
            <a:ext cx="6887140" cy="3488274"/>
          </a:xfrm>
        </p:spPr>
        <p:txBody>
          <a:bodyPr>
            <a:normAutofit/>
          </a:bodyPr>
          <a:lstStyle/>
          <a:p>
            <a:pPr>
              <a:defRPr/>
            </a:pPr>
            <a:r>
              <a:rPr lang="ja-JP" altLang="en-US" dirty="0"/>
              <a:t>例えば，数の</a:t>
            </a:r>
            <a:r>
              <a:rPr lang="en-US" altLang="ja-JP" dirty="0"/>
              <a:t>1</a:t>
            </a:r>
            <a:r>
              <a:rPr lang="ja-JP" altLang="en-US" dirty="0"/>
              <a:t>は</a:t>
            </a:r>
            <a:r>
              <a:rPr lang="en-US" altLang="ja-JP" dirty="0"/>
              <a:t>?</a:t>
            </a:r>
          </a:p>
          <a:p>
            <a:pPr lvl="1">
              <a:defRPr/>
            </a:pPr>
            <a:r>
              <a:rPr lang="en-US" altLang="ja-JP" dirty="0"/>
              <a:t>1</a:t>
            </a:r>
            <a:r>
              <a:rPr lang="ja-JP" altLang="en-US" dirty="0"/>
              <a:t>（</a:t>
            </a:r>
            <a:r>
              <a:rPr lang="en-US" altLang="ja-JP" dirty="0"/>
              <a:t>2</a:t>
            </a:r>
            <a:r>
              <a:rPr lang="ja-JP" altLang="en-US" dirty="0"/>
              <a:t>進数</a:t>
            </a:r>
            <a:r>
              <a:rPr lang="en-US" altLang="ja-JP" dirty="0"/>
              <a:t>1byte</a:t>
            </a:r>
            <a:r>
              <a:rPr lang="ja-JP" altLang="en-US" dirty="0"/>
              <a:t>で</a:t>
            </a:r>
            <a:r>
              <a:rPr lang="en-US" altLang="ja-JP" dirty="0"/>
              <a:t> 00000001</a:t>
            </a:r>
            <a:r>
              <a:rPr lang="ja-JP" altLang="en-US" dirty="0"/>
              <a:t>）</a:t>
            </a:r>
            <a:endParaRPr lang="en-US" altLang="ja-JP" dirty="0"/>
          </a:p>
          <a:p>
            <a:pPr>
              <a:defRPr/>
            </a:pPr>
            <a:r>
              <a:rPr lang="ja-JP" altLang="en-US" dirty="0"/>
              <a:t>例えば，文字の</a:t>
            </a:r>
            <a:r>
              <a:rPr lang="en-US" altLang="ja-JP" dirty="0"/>
              <a:t>a</a:t>
            </a:r>
            <a:r>
              <a:rPr lang="ja-JP" altLang="en-US" dirty="0"/>
              <a:t>は</a:t>
            </a:r>
            <a:r>
              <a:rPr lang="en-US" altLang="ja-JP" dirty="0"/>
              <a:t>?</a:t>
            </a:r>
          </a:p>
          <a:p>
            <a:pPr lvl="1">
              <a:defRPr/>
            </a:pPr>
            <a:r>
              <a:rPr lang="en-US" altLang="ja-JP" dirty="0"/>
              <a:t>97</a:t>
            </a:r>
            <a:r>
              <a:rPr lang="ja-JP" altLang="en-US" dirty="0"/>
              <a:t>（</a:t>
            </a:r>
            <a:r>
              <a:rPr lang="en-US" altLang="ja-JP" dirty="0"/>
              <a:t>2</a:t>
            </a:r>
            <a:r>
              <a:rPr lang="ja-JP" altLang="en-US" dirty="0"/>
              <a:t>進数</a:t>
            </a:r>
            <a:r>
              <a:rPr lang="en-US" altLang="ja-JP" dirty="0"/>
              <a:t>1byte</a:t>
            </a:r>
            <a:r>
              <a:rPr lang="ja-JP" altLang="en-US" dirty="0"/>
              <a:t>で</a:t>
            </a:r>
            <a:r>
              <a:rPr lang="en-US" altLang="ja-JP" dirty="0"/>
              <a:t> 01100001</a:t>
            </a:r>
            <a:r>
              <a:rPr lang="ja-JP" altLang="en-US" dirty="0"/>
              <a:t>）</a:t>
            </a:r>
            <a:endParaRPr lang="en-US" altLang="ja-JP" dirty="0"/>
          </a:p>
          <a:p>
            <a:pPr>
              <a:defRPr/>
            </a:pPr>
            <a:r>
              <a:rPr lang="ja-JP" altLang="en-US" dirty="0"/>
              <a:t>例えば，文字列</a:t>
            </a:r>
            <a:r>
              <a:rPr lang="en-US" altLang="ja-JP" dirty="0" err="1"/>
              <a:t>ab</a:t>
            </a:r>
            <a:r>
              <a:rPr lang="ja-JP" altLang="en-US" dirty="0"/>
              <a:t>は</a:t>
            </a:r>
            <a:r>
              <a:rPr lang="en-US" altLang="ja-JP" dirty="0"/>
              <a:t>?</a:t>
            </a:r>
          </a:p>
          <a:p>
            <a:pPr lvl="1">
              <a:defRPr/>
            </a:pPr>
            <a:r>
              <a:rPr lang="en-US" altLang="ja-JP" dirty="0"/>
              <a:t>97 98 0 </a:t>
            </a:r>
            <a:r>
              <a:rPr lang="ja-JP" altLang="en-US" dirty="0"/>
              <a:t>（</a:t>
            </a:r>
            <a:r>
              <a:rPr lang="en-US" altLang="ja-JP" dirty="0"/>
              <a:t>0</a:t>
            </a:r>
            <a:r>
              <a:rPr lang="ja-JP" altLang="en-US" dirty="0"/>
              <a:t>は文字列の終わりを示すとする。）</a:t>
            </a:r>
            <a:endParaRPr lang="en-US" altLang="ja-JP" dirty="0"/>
          </a:p>
          <a:p>
            <a:pPr lvl="1">
              <a:defRPr/>
            </a:pPr>
            <a:r>
              <a:rPr lang="ja-JP" altLang="en-US" dirty="0"/>
              <a:t>（</a:t>
            </a:r>
            <a:r>
              <a:rPr lang="en-US" altLang="ja-JP" dirty="0"/>
              <a:t>2</a:t>
            </a:r>
            <a:r>
              <a:rPr lang="ja-JP" altLang="en-US" dirty="0"/>
              <a:t>進数</a:t>
            </a:r>
            <a:r>
              <a:rPr lang="en-US" altLang="ja-JP" dirty="0"/>
              <a:t>3byte</a:t>
            </a:r>
            <a:r>
              <a:rPr lang="ja-JP" altLang="en-US" dirty="0"/>
              <a:t>で</a:t>
            </a:r>
            <a:r>
              <a:rPr lang="en-US" altLang="ja-JP" dirty="0"/>
              <a:t> 01100001 01100010 00000000</a:t>
            </a:r>
            <a:r>
              <a:rPr lang="ja-JP" altLang="en-US" dirty="0"/>
              <a:t>）</a:t>
            </a:r>
            <a:endParaRPr lang="en-US" altLang="ja-JP" dirty="0"/>
          </a:p>
        </p:txBody>
      </p:sp>
      <p:sp>
        <p:nvSpPr>
          <p:cNvPr id="2" name="テキスト ボックス 1"/>
          <p:cNvSpPr txBox="1"/>
          <p:nvPr/>
        </p:nvSpPr>
        <p:spPr>
          <a:xfrm>
            <a:off x="5430549" y="3893839"/>
            <a:ext cx="3014507" cy="1323439"/>
          </a:xfrm>
          <a:prstGeom prst="rect">
            <a:avLst/>
          </a:prstGeom>
          <a:noFill/>
          <a:ln>
            <a:solidFill>
              <a:schemeClr val="tx1"/>
            </a:solidFill>
          </a:ln>
        </p:spPr>
        <p:txBody>
          <a:bodyPr wrap="square" rtlCol="0">
            <a:spAutoFit/>
          </a:bodyPr>
          <a:lstStyle/>
          <a:p>
            <a:r>
              <a:rPr kumimoji="1" lang="ja-JP" altLang="en-US" sz="2000" dirty="0"/>
              <a:t>文字の符号化方式（文字と数との対応関係）はいくつかあり、</a:t>
            </a:r>
            <a:r>
              <a:rPr kumimoji="1" lang="en-US" altLang="ja-JP" sz="2000" dirty="0"/>
              <a:t>Unicode</a:t>
            </a:r>
            <a:r>
              <a:rPr kumimoji="1" lang="ja-JP" altLang="en-US" sz="2000" dirty="0"/>
              <a:t>、</a:t>
            </a:r>
            <a:r>
              <a:rPr kumimoji="1" lang="en-US" altLang="ja-JP" sz="2000" dirty="0"/>
              <a:t>Shift-JIS</a:t>
            </a:r>
            <a:r>
              <a:rPr kumimoji="1" lang="ja-JP" altLang="en-US" sz="2000" dirty="0"/>
              <a:t>などがよく用いられる。</a:t>
            </a:r>
          </a:p>
        </p:txBody>
      </p:sp>
      <p:sp>
        <p:nvSpPr>
          <p:cNvPr id="4" name="正方形/長方形 3"/>
          <p:cNvSpPr/>
          <p:nvPr/>
        </p:nvSpPr>
        <p:spPr>
          <a:xfrm>
            <a:off x="630185" y="1332792"/>
            <a:ext cx="7797664" cy="1569660"/>
          </a:xfrm>
          <a:prstGeom prst="rect">
            <a:avLst/>
          </a:prstGeom>
        </p:spPr>
        <p:txBody>
          <a:bodyPr wrap="square">
            <a:spAutoFit/>
          </a:bodyPr>
          <a:lstStyle/>
          <a:p>
            <a:pPr>
              <a:defRPr/>
            </a:pPr>
            <a:r>
              <a:rPr lang="ja-JP" altLang="en-US" dirty="0"/>
              <a:t>ディジタル計算機で情報を処理したいときは、まず、処理したい情報を記号列（通常は</a:t>
            </a:r>
            <a:r>
              <a:rPr lang="en-US" altLang="ja-JP" dirty="0"/>
              <a:t>0</a:t>
            </a:r>
            <a:r>
              <a:rPr lang="ja-JP" altLang="en-US" dirty="0"/>
              <a:t>と</a:t>
            </a:r>
            <a:r>
              <a:rPr lang="en-US" altLang="ja-JP" dirty="0"/>
              <a:t>1</a:t>
            </a:r>
            <a:r>
              <a:rPr lang="ja-JP" altLang="en-US" dirty="0"/>
              <a:t>の列、つまり</a:t>
            </a:r>
            <a:r>
              <a:rPr lang="en-US" altLang="ja-JP" dirty="0"/>
              <a:t>2</a:t>
            </a:r>
            <a:r>
              <a:rPr lang="ja-JP" altLang="en-US" dirty="0"/>
              <a:t>進数）で表す必要がある。これを符号化（</a:t>
            </a:r>
            <a:r>
              <a:rPr lang="en-US" altLang="ja-JP" dirty="0"/>
              <a:t>encoding</a:t>
            </a:r>
            <a:r>
              <a:rPr lang="ja-JP" altLang="en-US" dirty="0"/>
              <a:t>）という。（</a:t>
            </a:r>
            <a:r>
              <a:rPr lang="en-US" altLang="ja-JP" dirty="0"/>
              <a:t>ENIAC</a:t>
            </a:r>
            <a:r>
              <a:rPr lang="ja-JP" altLang="en-US" dirty="0"/>
              <a:t>では</a:t>
            </a:r>
            <a:r>
              <a:rPr lang="en-US" altLang="ja-JP" dirty="0"/>
              <a:t>10</a:t>
            </a:r>
            <a:r>
              <a:rPr lang="ja-JP" altLang="en-US" dirty="0"/>
              <a:t>進数だったが、今日の計算機では</a:t>
            </a:r>
            <a:r>
              <a:rPr lang="en-US" altLang="ja-JP" dirty="0"/>
              <a:t>2</a:t>
            </a:r>
            <a:r>
              <a:rPr lang="ja-JP" altLang="en-US" dirty="0"/>
              <a:t>進数が使われる。）</a:t>
            </a:r>
            <a:endParaRPr lang="en-US" altLang="ja-JP" dirty="0"/>
          </a:p>
        </p:txBody>
      </p:sp>
      <p:sp>
        <p:nvSpPr>
          <p:cNvPr id="6" name="Rectangle 2">
            <a:extLst>
              <a:ext uri="{FF2B5EF4-FFF2-40B4-BE49-F238E27FC236}">
                <a16:creationId xmlns:a16="http://schemas.microsoft.com/office/drawing/2014/main" id="{77846DFF-D76B-4340-9A20-9C8937A1BAE0}"/>
              </a:ext>
            </a:extLst>
          </p:cNvPr>
          <p:cNvSpPr txBox="1">
            <a:spLocks noChangeArrowheads="1"/>
          </p:cNvSpPr>
          <p:nvPr/>
        </p:nvSpPr>
        <p:spPr bwMode="auto">
          <a:xfrm>
            <a:off x="540392" y="341405"/>
            <a:ext cx="8001000" cy="859126"/>
          </a:xfrm>
          <a:prstGeom prst="rect">
            <a:avLst/>
          </a:prstGeom>
          <a:solidFill>
            <a:schemeClr val="accent1"/>
          </a:solid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kumimoji="1" sz="4400">
                <a:solidFill>
                  <a:srgbClr val="008000"/>
                </a:solidFill>
                <a:latin typeface="+mj-lt"/>
                <a:ea typeface="+mj-ea"/>
                <a:cs typeface="ＭＳ Ｐゴシック" charset="0"/>
              </a:defRPr>
            </a:lvl1pPr>
            <a:lvl2pPr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cs typeface="ＭＳ Ｐゴシック" charset="0"/>
              </a:defRPr>
            </a:lvl2pPr>
            <a:lvl3pPr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cs typeface="ＭＳ Ｐゴシック" charset="0"/>
              </a:defRPr>
            </a:lvl3pPr>
            <a:lvl4pPr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cs typeface="ＭＳ Ｐゴシック" charset="0"/>
              </a:defRPr>
            </a:lvl4pPr>
            <a:lvl5pPr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cs typeface="ＭＳ Ｐゴシック" charset="0"/>
              </a:defRPr>
            </a:lvl5pPr>
            <a:lvl6pPr marL="457200"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defRPr>
            </a:lvl6pPr>
            <a:lvl7pPr marL="914400"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defRPr>
            </a:lvl7pPr>
            <a:lvl8pPr marL="1371600"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defRPr>
            </a:lvl8pPr>
            <a:lvl9pPr marL="1828800"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defRPr>
            </a:lvl9pPr>
          </a:lstStyle>
          <a:p>
            <a:r>
              <a:rPr lang="ja-JP" altLang="en-US" kern="0">
                <a:solidFill>
                  <a:schemeClr val="bg1"/>
                </a:solidFill>
                <a:latin typeface="Times New Roman" charset="0"/>
                <a:ea typeface="ＭＳ Ｐゴシック" charset="0"/>
              </a:rPr>
              <a:t>情報の符号化（</a:t>
            </a:r>
            <a:r>
              <a:rPr lang="en" altLang="ja-JP" kern="0" dirty="0">
                <a:solidFill>
                  <a:schemeClr val="bg1"/>
                </a:solidFill>
                <a:latin typeface="Times New Roman" charset="0"/>
                <a:ea typeface="ＭＳ Ｐゴシック" charset="0"/>
              </a:rPr>
              <a:t>encode</a:t>
            </a:r>
            <a:r>
              <a:rPr lang="ja-JP" altLang="en" kern="0">
                <a:solidFill>
                  <a:schemeClr val="bg1"/>
                </a:solidFill>
                <a:latin typeface="Times New Roman" charset="0"/>
                <a:ea typeface="ＭＳ Ｐゴシック" charset="0"/>
              </a:rPr>
              <a:t>）</a:t>
            </a:r>
            <a:endParaRPr lang="ja-JP" altLang="en-US" kern="0">
              <a:solidFill>
                <a:schemeClr val="bg1"/>
              </a:solidFill>
              <a:latin typeface="Times New Roman" charset="0"/>
              <a:ea typeface="ＭＳ Ｐゴシック" charset="0"/>
            </a:endParaRPr>
          </a:p>
        </p:txBody>
      </p:sp>
    </p:spTree>
    <p:extLst>
      <p:ext uri="{BB962C8B-B14F-4D97-AF65-F5344CB8AC3E}">
        <p14:creationId xmlns:p14="http://schemas.microsoft.com/office/powerpoint/2010/main" val="3881354709"/>
      </p:ext>
    </p:extLst>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右矢印 9"/>
          <p:cNvSpPr/>
          <p:nvPr/>
        </p:nvSpPr>
        <p:spPr>
          <a:xfrm rot="5400000">
            <a:off x="831088" y="4106996"/>
            <a:ext cx="480036" cy="298164"/>
          </a:xfrm>
          <a:prstGeom prst="rightArrow">
            <a:avLst>
              <a:gd name="adj1" fmla="val 60922"/>
              <a:gd name="adj2" fmla="val 52730"/>
            </a:avLst>
          </a:prstGeom>
          <a:noFill/>
          <a:ln>
            <a:solidFill>
              <a:schemeClr val="tx1"/>
            </a:solidFill>
          </a:ln>
          <a:effectLst/>
        </p:spPr>
        <p:style>
          <a:lnRef idx="1">
            <a:schemeClr val="accent2"/>
          </a:lnRef>
          <a:fillRef idx="2">
            <a:schemeClr val="accent2"/>
          </a:fillRef>
          <a:effectRef idx="1">
            <a:schemeClr val="accent2"/>
          </a:effectRef>
          <a:fontRef idx="minor">
            <a:schemeClr val="dk1"/>
          </a:fontRef>
        </p:style>
        <p:txBody>
          <a:bodyPr anchor="ctr"/>
          <a:lstStyle/>
          <a:p>
            <a:pPr algn="ctr">
              <a:defRPr/>
            </a:pPr>
            <a:endParaRPr kumimoji="1" lang="ja-JP" altLang="en-US"/>
          </a:p>
        </p:txBody>
      </p:sp>
      <p:sp>
        <p:nvSpPr>
          <p:cNvPr id="11" name="テキスト ボックス 10"/>
          <p:cNvSpPr txBox="1">
            <a:spLocks noChangeArrowheads="1"/>
          </p:cNvSpPr>
          <p:nvPr/>
        </p:nvSpPr>
        <p:spPr bwMode="auto">
          <a:xfrm>
            <a:off x="3489629" y="4367273"/>
            <a:ext cx="1209524" cy="64633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kumimoji="1" sz="2400">
                <a:solidFill>
                  <a:schemeClr val="tx1"/>
                </a:solidFill>
                <a:latin typeface="Arial" charset="0"/>
                <a:ea typeface="ＭＳ Ｐゴシック" charset="0"/>
                <a:cs typeface="ＭＳ Ｐゴシック" charset="0"/>
              </a:defRPr>
            </a:lvl1pPr>
            <a:lvl2pPr marL="742950" indent="-285750">
              <a:defRPr kumimoji="1" sz="2400">
                <a:solidFill>
                  <a:schemeClr val="tx1"/>
                </a:solidFill>
                <a:latin typeface="Arial" charset="0"/>
                <a:ea typeface="ＭＳ Ｐゴシック" charset="0"/>
              </a:defRPr>
            </a:lvl2pPr>
            <a:lvl3pPr marL="1143000" indent="-228600">
              <a:defRPr kumimoji="1" sz="2400">
                <a:solidFill>
                  <a:schemeClr val="tx1"/>
                </a:solidFill>
                <a:latin typeface="Arial" charset="0"/>
                <a:ea typeface="ＭＳ Ｐゴシック" charset="0"/>
              </a:defRPr>
            </a:lvl3pPr>
            <a:lvl4pPr marL="1600200" indent="-228600">
              <a:defRPr kumimoji="1" sz="2400">
                <a:solidFill>
                  <a:schemeClr val="tx1"/>
                </a:solidFill>
                <a:latin typeface="Arial" charset="0"/>
                <a:ea typeface="ＭＳ Ｐゴシック" charset="0"/>
              </a:defRPr>
            </a:lvl4pPr>
            <a:lvl5pPr marL="2057400" indent="-228600">
              <a:defRPr kumimoji="1" sz="2400">
                <a:solidFill>
                  <a:schemeClr val="tx1"/>
                </a:solidFill>
                <a:latin typeface="Arial" charset="0"/>
                <a:ea typeface="ＭＳ Ｐゴシック" charset="0"/>
              </a:defRPr>
            </a:lvl5pPr>
            <a:lvl6pPr marL="2514600" indent="-228600" eaLnBrk="0" fontAlgn="base" hangingPunct="0">
              <a:spcBef>
                <a:spcPct val="0"/>
              </a:spcBef>
              <a:spcAft>
                <a:spcPct val="0"/>
              </a:spcAft>
              <a:defRPr kumimoji="1" sz="2400">
                <a:solidFill>
                  <a:schemeClr val="tx1"/>
                </a:solidFill>
                <a:latin typeface="Arial" charset="0"/>
                <a:ea typeface="ＭＳ Ｐゴシック" charset="0"/>
              </a:defRPr>
            </a:lvl6pPr>
            <a:lvl7pPr marL="2971800" indent="-228600" eaLnBrk="0" fontAlgn="base" hangingPunct="0">
              <a:spcBef>
                <a:spcPct val="0"/>
              </a:spcBef>
              <a:spcAft>
                <a:spcPct val="0"/>
              </a:spcAft>
              <a:defRPr kumimoji="1" sz="2400">
                <a:solidFill>
                  <a:schemeClr val="tx1"/>
                </a:solidFill>
                <a:latin typeface="Arial" charset="0"/>
                <a:ea typeface="ＭＳ Ｐゴシック" charset="0"/>
              </a:defRPr>
            </a:lvl7pPr>
            <a:lvl8pPr marL="3429000" indent="-228600" eaLnBrk="0" fontAlgn="base" hangingPunct="0">
              <a:spcBef>
                <a:spcPct val="0"/>
              </a:spcBef>
              <a:spcAft>
                <a:spcPct val="0"/>
              </a:spcAft>
              <a:defRPr kumimoji="1" sz="2400">
                <a:solidFill>
                  <a:schemeClr val="tx1"/>
                </a:solidFill>
                <a:latin typeface="Arial" charset="0"/>
                <a:ea typeface="ＭＳ Ｐゴシック" charset="0"/>
              </a:defRPr>
            </a:lvl8pPr>
            <a:lvl9pPr marL="3886200" indent="-228600" eaLnBrk="0" fontAlgn="base" hangingPunct="0">
              <a:spcBef>
                <a:spcPct val="0"/>
              </a:spcBef>
              <a:spcAft>
                <a:spcPct val="0"/>
              </a:spcAft>
              <a:defRPr kumimoji="1" sz="2400">
                <a:solidFill>
                  <a:schemeClr val="tx1"/>
                </a:solidFill>
                <a:latin typeface="Arial" charset="0"/>
                <a:ea typeface="ＭＳ Ｐゴシック" charset="0"/>
              </a:defRPr>
            </a:lvl9pPr>
          </a:lstStyle>
          <a:p>
            <a:pPr algn="ctr"/>
            <a:r>
              <a:rPr lang="ja-JP" altLang="en-US" sz="1800" dirty="0"/>
              <a:t>符号化（</a:t>
            </a:r>
            <a:r>
              <a:rPr lang="en-US" altLang="ja-JP" sz="1800" dirty="0"/>
              <a:t>encode</a:t>
            </a:r>
            <a:r>
              <a:rPr lang="ja-JP" altLang="en-US" sz="1800" dirty="0"/>
              <a:t>）</a:t>
            </a:r>
          </a:p>
        </p:txBody>
      </p:sp>
      <p:sp>
        <p:nvSpPr>
          <p:cNvPr id="13" name="右矢印 12"/>
          <p:cNvSpPr/>
          <p:nvPr/>
        </p:nvSpPr>
        <p:spPr>
          <a:xfrm rot="10800000">
            <a:off x="3555755" y="5434798"/>
            <a:ext cx="1115272" cy="293221"/>
          </a:xfrm>
          <a:prstGeom prst="rightArrow">
            <a:avLst/>
          </a:prstGeom>
          <a:solidFill>
            <a:srgbClr val="FFFFFF"/>
          </a:solidFill>
          <a:ln>
            <a:solidFill>
              <a:srgbClr val="000000"/>
            </a:solidFill>
          </a:ln>
          <a:effectLst/>
        </p:spPr>
        <p:style>
          <a:lnRef idx="1">
            <a:schemeClr val="accent1"/>
          </a:lnRef>
          <a:fillRef idx="2">
            <a:schemeClr val="accent1"/>
          </a:fillRef>
          <a:effectRef idx="1">
            <a:schemeClr val="accent1"/>
          </a:effectRef>
          <a:fontRef idx="minor">
            <a:schemeClr val="dk1"/>
          </a:fontRef>
        </p:style>
        <p:txBody>
          <a:bodyPr anchor="ctr"/>
          <a:lstStyle/>
          <a:p>
            <a:pPr algn="ctr">
              <a:defRPr/>
            </a:pPr>
            <a:endParaRPr kumimoji="1" lang="ja-JP" altLang="en-US"/>
          </a:p>
        </p:txBody>
      </p:sp>
      <p:sp>
        <p:nvSpPr>
          <p:cNvPr id="14" name="テキスト ボックス 13"/>
          <p:cNvSpPr txBox="1">
            <a:spLocks noChangeArrowheads="1"/>
          </p:cNvSpPr>
          <p:nvPr/>
        </p:nvSpPr>
        <p:spPr bwMode="auto">
          <a:xfrm>
            <a:off x="3493483" y="5704692"/>
            <a:ext cx="1294190" cy="64633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kumimoji="1" sz="2400">
                <a:solidFill>
                  <a:schemeClr val="tx1"/>
                </a:solidFill>
                <a:latin typeface="Arial" charset="0"/>
                <a:ea typeface="ＭＳ Ｐゴシック" charset="0"/>
                <a:cs typeface="ＭＳ Ｐゴシック" charset="0"/>
              </a:defRPr>
            </a:lvl1pPr>
            <a:lvl2pPr marL="742950" indent="-285750">
              <a:defRPr kumimoji="1" sz="2400">
                <a:solidFill>
                  <a:schemeClr val="tx1"/>
                </a:solidFill>
                <a:latin typeface="Arial" charset="0"/>
                <a:ea typeface="ＭＳ Ｐゴシック" charset="0"/>
              </a:defRPr>
            </a:lvl2pPr>
            <a:lvl3pPr marL="1143000" indent="-228600">
              <a:defRPr kumimoji="1" sz="2400">
                <a:solidFill>
                  <a:schemeClr val="tx1"/>
                </a:solidFill>
                <a:latin typeface="Arial" charset="0"/>
                <a:ea typeface="ＭＳ Ｐゴシック" charset="0"/>
              </a:defRPr>
            </a:lvl3pPr>
            <a:lvl4pPr marL="1600200" indent="-228600">
              <a:defRPr kumimoji="1" sz="2400">
                <a:solidFill>
                  <a:schemeClr val="tx1"/>
                </a:solidFill>
                <a:latin typeface="Arial" charset="0"/>
                <a:ea typeface="ＭＳ Ｐゴシック" charset="0"/>
              </a:defRPr>
            </a:lvl4pPr>
            <a:lvl5pPr marL="2057400" indent="-228600">
              <a:defRPr kumimoji="1" sz="2400">
                <a:solidFill>
                  <a:schemeClr val="tx1"/>
                </a:solidFill>
                <a:latin typeface="Arial" charset="0"/>
                <a:ea typeface="ＭＳ Ｐゴシック" charset="0"/>
              </a:defRPr>
            </a:lvl5pPr>
            <a:lvl6pPr marL="2514600" indent="-228600" eaLnBrk="0" fontAlgn="base" hangingPunct="0">
              <a:spcBef>
                <a:spcPct val="0"/>
              </a:spcBef>
              <a:spcAft>
                <a:spcPct val="0"/>
              </a:spcAft>
              <a:defRPr kumimoji="1" sz="2400">
                <a:solidFill>
                  <a:schemeClr val="tx1"/>
                </a:solidFill>
                <a:latin typeface="Arial" charset="0"/>
                <a:ea typeface="ＭＳ Ｐゴシック" charset="0"/>
              </a:defRPr>
            </a:lvl6pPr>
            <a:lvl7pPr marL="2971800" indent="-228600" eaLnBrk="0" fontAlgn="base" hangingPunct="0">
              <a:spcBef>
                <a:spcPct val="0"/>
              </a:spcBef>
              <a:spcAft>
                <a:spcPct val="0"/>
              </a:spcAft>
              <a:defRPr kumimoji="1" sz="2400">
                <a:solidFill>
                  <a:schemeClr val="tx1"/>
                </a:solidFill>
                <a:latin typeface="Arial" charset="0"/>
                <a:ea typeface="ＭＳ Ｐゴシック" charset="0"/>
              </a:defRPr>
            </a:lvl7pPr>
            <a:lvl8pPr marL="3429000" indent="-228600" eaLnBrk="0" fontAlgn="base" hangingPunct="0">
              <a:spcBef>
                <a:spcPct val="0"/>
              </a:spcBef>
              <a:spcAft>
                <a:spcPct val="0"/>
              </a:spcAft>
              <a:defRPr kumimoji="1" sz="2400">
                <a:solidFill>
                  <a:schemeClr val="tx1"/>
                </a:solidFill>
                <a:latin typeface="Arial" charset="0"/>
                <a:ea typeface="ＭＳ Ｐゴシック" charset="0"/>
              </a:defRPr>
            </a:lvl8pPr>
            <a:lvl9pPr marL="3886200" indent="-228600" eaLnBrk="0" fontAlgn="base" hangingPunct="0">
              <a:spcBef>
                <a:spcPct val="0"/>
              </a:spcBef>
              <a:spcAft>
                <a:spcPct val="0"/>
              </a:spcAft>
              <a:defRPr kumimoji="1" sz="2400">
                <a:solidFill>
                  <a:schemeClr val="tx1"/>
                </a:solidFill>
                <a:latin typeface="Arial" charset="0"/>
                <a:ea typeface="ＭＳ Ｐゴシック" charset="0"/>
              </a:defRPr>
            </a:lvl9pPr>
          </a:lstStyle>
          <a:p>
            <a:pPr algn="ctr"/>
            <a:r>
              <a:rPr lang="ja-JP" altLang="en-US" sz="1800" dirty="0"/>
              <a:t>復号（</a:t>
            </a:r>
            <a:r>
              <a:rPr lang="en-US" altLang="ja-JP" sz="1800" dirty="0"/>
              <a:t>decode</a:t>
            </a:r>
            <a:r>
              <a:rPr lang="ja-JP" altLang="en-US" sz="1800" dirty="0"/>
              <a:t>）</a:t>
            </a:r>
          </a:p>
        </p:txBody>
      </p:sp>
      <p:sp>
        <p:nvSpPr>
          <p:cNvPr id="15" name="正方形/長方形 14"/>
          <p:cNvSpPr/>
          <p:nvPr/>
        </p:nvSpPr>
        <p:spPr>
          <a:xfrm>
            <a:off x="595139" y="1341042"/>
            <a:ext cx="7797664" cy="707886"/>
          </a:xfrm>
          <a:prstGeom prst="rect">
            <a:avLst/>
          </a:prstGeom>
        </p:spPr>
        <p:txBody>
          <a:bodyPr wrap="square">
            <a:spAutoFit/>
          </a:bodyPr>
          <a:lstStyle/>
          <a:p>
            <a:pPr>
              <a:defRPr/>
            </a:pPr>
            <a:r>
              <a:rPr lang="en-US" altLang="en-US" sz="2000" dirty="0"/>
              <a:t>画像を升目に区切</a:t>
            </a:r>
            <a:r>
              <a:rPr lang="ja-JP" altLang="en-US" sz="2000" dirty="0"/>
              <a:t>り（離散化）、各升の</a:t>
            </a:r>
            <a:r>
              <a:rPr lang="ja-JP" altLang="en-US" sz="2000"/>
              <a:t>色を青、緑、赤の</a:t>
            </a:r>
            <a:r>
              <a:rPr lang="ja-JP" altLang="en-US" sz="2000" dirty="0"/>
              <a:t>度合い（自然数）で表せばよい（量子化）。</a:t>
            </a:r>
            <a:endParaRPr lang="en-US" altLang="en-US" sz="2000" dirty="0"/>
          </a:p>
        </p:txBody>
      </p:sp>
      <p:graphicFrame>
        <p:nvGraphicFramePr>
          <p:cNvPr id="3" name="表 2"/>
          <p:cNvGraphicFramePr>
            <a:graphicFrameLocks noGrp="1"/>
          </p:cNvGraphicFramePr>
          <p:nvPr>
            <p:extLst>
              <p:ext uri="{D42A27DB-BD31-4B8C-83A1-F6EECF244321}">
                <p14:modId xmlns:p14="http://schemas.microsoft.com/office/powerpoint/2010/main" val="2514783572"/>
              </p:ext>
            </p:extLst>
          </p:nvPr>
        </p:nvGraphicFramePr>
        <p:xfrm>
          <a:off x="5006181" y="3668970"/>
          <a:ext cx="3727525" cy="2743200"/>
        </p:xfrm>
        <a:graphic>
          <a:graphicData uri="http://schemas.openxmlformats.org/drawingml/2006/table">
            <a:tbl>
              <a:tblPr firstRow="1" bandRow="1">
                <a:tableStyleId>{5C22544A-7EE6-4342-B048-85BDC9FD1C3A}</a:tableStyleId>
              </a:tblPr>
              <a:tblGrid>
                <a:gridCol w="745505">
                  <a:extLst>
                    <a:ext uri="{9D8B030D-6E8A-4147-A177-3AD203B41FA5}">
                      <a16:colId xmlns:a16="http://schemas.microsoft.com/office/drawing/2014/main" val="20000"/>
                    </a:ext>
                  </a:extLst>
                </a:gridCol>
                <a:gridCol w="745505">
                  <a:extLst>
                    <a:ext uri="{9D8B030D-6E8A-4147-A177-3AD203B41FA5}">
                      <a16:colId xmlns:a16="http://schemas.microsoft.com/office/drawing/2014/main" val="20001"/>
                    </a:ext>
                  </a:extLst>
                </a:gridCol>
                <a:gridCol w="745505">
                  <a:extLst>
                    <a:ext uri="{9D8B030D-6E8A-4147-A177-3AD203B41FA5}">
                      <a16:colId xmlns:a16="http://schemas.microsoft.com/office/drawing/2014/main" val="20002"/>
                    </a:ext>
                  </a:extLst>
                </a:gridCol>
                <a:gridCol w="745505">
                  <a:extLst>
                    <a:ext uri="{9D8B030D-6E8A-4147-A177-3AD203B41FA5}">
                      <a16:colId xmlns:a16="http://schemas.microsoft.com/office/drawing/2014/main" val="20003"/>
                    </a:ext>
                  </a:extLst>
                </a:gridCol>
                <a:gridCol w="745505">
                  <a:extLst>
                    <a:ext uri="{9D8B030D-6E8A-4147-A177-3AD203B41FA5}">
                      <a16:colId xmlns:a16="http://schemas.microsoft.com/office/drawing/2014/main" val="20004"/>
                    </a:ext>
                  </a:extLst>
                </a:gridCol>
              </a:tblGrid>
              <a:tr h="907355">
                <a:tc>
                  <a:txBody>
                    <a:bodyPr/>
                    <a:lstStyle/>
                    <a:p>
                      <a:pPr algn="ctr"/>
                      <a:r>
                        <a:rPr kumimoji="1" lang="en-US" altLang="ja-JP" b="0" dirty="0">
                          <a:solidFill>
                            <a:schemeClr val="tx1"/>
                          </a:solidFill>
                          <a:latin typeface="+mn-ea"/>
                          <a:ea typeface="+mn-ea"/>
                        </a:rPr>
                        <a:t>198</a:t>
                      </a:r>
                    </a:p>
                    <a:p>
                      <a:pPr algn="ctr"/>
                      <a:r>
                        <a:rPr kumimoji="1" lang="en-US" altLang="ja-JP" b="0" dirty="0">
                          <a:solidFill>
                            <a:schemeClr val="tx1"/>
                          </a:solidFill>
                          <a:latin typeface="+mn-ea"/>
                          <a:ea typeface="+mn-ea"/>
                        </a:rPr>
                        <a:t>196</a:t>
                      </a:r>
                    </a:p>
                    <a:p>
                      <a:pPr algn="ctr"/>
                      <a:r>
                        <a:rPr kumimoji="1" lang="en-US" altLang="ja-JP" b="0" dirty="0">
                          <a:solidFill>
                            <a:schemeClr val="tx1"/>
                          </a:solidFill>
                          <a:latin typeface="+mn-ea"/>
                          <a:ea typeface="+mn-ea"/>
                        </a:rPr>
                        <a:t>170</a:t>
                      </a:r>
                      <a:endParaRPr kumimoji="1" lang="ja-JP" altLang="en-US" b="0" dirty="0">
                        <a:solidFill>
                          <a:schemeClr val="tx1"/>
                        </a:solidFill>
                        <a:latin typeface="+mn-ea"/>
                        <a:ea typeface="+mn-ea"/>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kumimoji="1" lang="en-US" altLang="ja-JP" b="0" dirty="0">
                          <a:solidFill>
                            <a:schemeClr val="tx1"/>
                          </a:solidFill>
                          <a:latin typeface="+mn-ea"/>
                          <a:ea typeface="+mn-ea"/>
                        </a:rPr>
                        <a:t>197</a:t>
                      </a:r>
                    </a:p>
                    <a:p>
                      <a:pPr algn="ctr"/>
                      <a:r>
                        <a:rPr kumimoji="1" lang="en-US" altLang="ja-JP" b="0" dirty="0">
                          <a:solidFill>
                            <a:schemeClr val="tx1"/>
                          </a:solidFill>
                          <a:latin typeface="+mn-ea"/>
                          <a:ea typeface="+mn-ea"/>
                        </a:rPr>
                        <a:t>194</a:t>
                      </a:r>
                    </a:p>
                    <a:p>
                      <a:pPr algn="ctr"/>
                      <a:r>
                        <a:rPr kumimoji="1" lang="en-US" altLang="ja-JP" b="0" dirty="0">
                          <a:solidFill>
                            <a:schemeClr val="tx1"/>
                          </a:solidFill>
                          <a:latin typeface="+mn-ea"/>
                          <a:ea typeface="+mn-ea"/>
                        </a:rPr>
                        <a:t>168</a:t>
                      </a:r>
                      <a:endParaRPr kumimoji="1" lang="ja-JP" altLang="en-US" b="0" dirty="0">
                        <a:solidFill>
                          <a:schemeClr val="tx1"/>
                        </a:solidFill>
                        <a:latin typeface="+mn-ea"/>
                        <a:ea typeface="+mn-ea"/>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kumimoji="1" lang="en-US" altLang="ja-JP" b="0" dirty="0">
                          <a:solidFill>
                            <a:schemeClr val="tx1"/>
                          </a:solidFill>
                          <a:latin typeface="+mn-ea"/>
                          <a:ea typeface="+mn-ea"/>
                        </a:rPr>
                        <a:t>195</a:t>
                      </a:r>
                    </a:p>
                    <a:p>
                      <a:pPr algn="ctr"/>
                      <a:r>
                        <a:rPr kumimoji="1" lang="en-US" altLang="ja-JP" b="0" dirty="0">
                          <a:solidFill>
                            <a:schemeClr val="tx1"/>
                          </a:solidFill>
                          <a:latin typeface="+mn-ea"/>
                          <a:ea typeface="+mn-ea"/>
                        </a:rPr>
                        <a:t>192</a:t>
                      </a:r>
                    </a:p>
                    <a:p>
                      <a:pPr algn="ctr"/>
                      <a:r>
                        <a:rPr kumimoji="1" lang="en-US" altLang="ja-JP" b="0" dirty="0">
                          <a:solidFill>
                            <a:schemeClr val="tx1"/>
                          </a:solidFill>
                          <a:latin typeface="+mn-ea"/>
                          <a:ea typeface="+mn-ea"/>
                        </a:rPr>
                        <a:t>167</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kumimoji="1" lang="en-US" altLang="ja-JP" b="0" dirty="0">
                          <a:solidFill>
                            <a:schemeClr val="tx1"/>
                          </a:solidFill>
                          <a:latin typeface="+mn-ea"/>
                          <a:ea typeface="+mn-ea"/>
                        </a:rPr>
                        <a:t>194</a:t>
                      </a:r>
                    </a:p>
                    <a:p>
                      <a:pPr algn="ctr"/>
                      <a:r>
                        <a:rPr kumimoji="1" lang="en-US" altLang="ja-JP" b="0" dirty="0">
                          <a:solidFill>
                            <a:schemeClr val="tx1"/>
                          </a:solidFill>
                          <a:latin typeface="+mn-ea"/>
                          <a:ea typeface="+mn-ea"/>
                        </a:rPr>
                        <a:t>190</a:t>
                      </a:r>
                    </a:p>
                    <a:p>
                      <a:pPr algn="ctr"/>
                      <a:r>
                        <a:rPr kumimoji="1" lang="en-US" altLang="ja-JP" b="0" dirty="0">
                          <a:solidFill>
                            <a:schemeClr val="tx1"/>
                          </a:solidFill>
                          <a:latin typeface="+mn-ea"/>
                          <a:ea typeface="+mn-ea"/>
                        </a:rPr>
                        <a:t>165</a:t>
                      </a:r>
                      <a:endParaRPr kumimoji="1" lang="ja-JP" altLang="en-US" b="0" dirty="0">
                        <a:solidFill>
                          <a:schemeClr val="tx1"/>
                        </a:solidFill>
                        <a:latin typeface="+mn-ea"/>
                        <a:ea typeface="+mn-ea"/>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kumimoji="1" lang="en-US" altLang="ja-JP" b="0" dirty="0">
                          <a:solidFill>
                            <a:schemeClr val="tx1"/>
                          </a:solidFill>
                          <a:latin typeface="+mn-ea"/>
                          <a:ea typeface="+mn-ea"/>
                        </a:rPr>
                        <a:t>191</a:t>
                      </a:r>
                    </a:p>
                    <a:p>
                      <a:pPr algn="ctr"/>
                      <a:r>
                        <a:rPr kumimoji="1" lang="en-US" altLang="ja-JP" b="0" dirty="0">
                          <a:solidFill>
                            <a:schemeClr val="tx1"/>
                          </a:solidFill>
                          <a:latin typeface="+mn-ea"/>
                          <a:ea typeface="+mn-ea"/>
                        </a:rPr>
                        <a:t>188</a:t>
                      </a:r>
                    </a:p>
                    <a:p>
                      <a:pPr algn="ctr"/>
                      <a:r>
                        <a:rPr kumimoji="1" lang="en-US" altLang="ja-JP" b="0" dirty="0">
                          <a:solidFill>
                            <a:schemeClr val="tx1"/>
                          </a:solidFill>
                          <a:latin typeface="+mn-ea"/>
                          <a:ea typeface="+mn-ea"/>
                        </a:rPr>
                        <a:t>164</a:t>
                      </a:r>
                      <a:endParaRPr kumimoji="1" lang="ja-JP" altLang="en-US" b="0" dirty="0">
                        <a:solidFill>
                          <a:schemeClr val="tx1"/>
                        </a:solidFill>
                        <a:latin typeface="+mn-ea"/>
                        <a:ea typeface="+mn-ea"/>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extLst>
                  <a:ext uri="{0D108BD9-81ED-4DB2-BD59-A6C34878D82A}">
                    <a16:rowId xmlns:a16="http://schemas.microsoft.com/office/drawing/2014/main" val="10000"/>
                  </a:ext>
                </a:extLst>
              </a:tr>
              <a:tr h="907355">
                <a:tc>
                  <a:txBody>
                    <a:bodyPr/>
                    <a:lstStyle/>
                    <a:p>
                      <a:pPr algn="ctr"/>
                      <a:r>
                        <a:rPr kumimoji="1" lang="en-US" altLang="ja-JP" b="0" dirty="0">
                          <a:solidFill>
                            <a:schemeClr val="tx1"/>
                          </a:solidFill>
                          <a:latin typeface="+mn-ea"/>
                          <a:ea typeface="+mn-ea"/>
                        </a:rPr>
                        <a:t>172</a:t>
                      </a:r>
                    </a:p>
                    <a:p>
                      <a:pPr algn="ctr"/>
                      <a:r>
                        <a:rPr kumimoji="1" lang="en-US" altLang="ja-JP" b="0" dirty="0">
                          <a:solidFill>
                            <a:schemeClr val="tx1"/>
                          </a:solidFill>
                          <a:latin typeface="+mn-ea"/>
                          <a:ea typeface="+mn-ea"/>
                        </a:rPr>
                        <a:t>188177</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kumimoji="1" lang="en-US" altLang="ja-JP" b="0" dirty="0">
                          <a:solidFill>
                            <a:schemeClr val="tx1"/>
                          </a:solidFill>
                          <a:latin typeface="+mn-ea"/>
                          <a:ea typeface="+mn-ea"/>
                        </a:rPr>
                        <a:t>170</a:t>
                      </a:r>
                    </a:p>
                    <a:p>
                      <a:pPr algn="ctr"/>
                      <a:r>
                        <a:rPr kumimoji="1" lang="en-US" altLang="ja-JP" b="0" dirty="0">
                          <a:solidFill>
                            <a:schemeClr val="tx1"/>
                          </a:solidFill>
                          <a:latin typeface="+mn-ea"/>
                          <a:ea typeface="+mn-ea"/>
                        </a:rPr>
                        <a:t>185</a:t>
                      </a:r>
                    </a:p>
                    <a:p>
                      <a:pPr algn="ctr"/>
                      <a:r>
                        <a:rPr kumimoji="1" lang="en-US" altLang="ja-JP" b="0" dirty="0">
                          <a:solidFill>
                            <a:schemeClr val="tx1"/>
                          </a:solidFill>
                          <a:latin typeface="+mn-ea"/>
                          <a:ea typeface="+mn-ea"/>
                        </a:rPr>
                        <a:t>175</a:t>
                      </a:r>
                      <a:endParaRPr kumimoji="1" lang="ja-JP" altLang="en-US" b="0" dirty="0">
                        <a:solidFill>
                          <a:schemeClr val="tx1"/>
                        </a:solidFill>
                        <a:latin typeface="+mn-ea"/>
                        <a:ea typeface="+mn-ea"/>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kumimoji="1" lang="en-US" altLang="ja-JP" b="0" dirty="0">
                          <a:solidFill>
                            <a:schemeClr val="tx1"/>
                          </a:solidFill>
                          <a:latin typeface="+mn-ea"/>
                          <a:ea typeface="+mn-ea"/>
                        </a:rPr>
                        <a:t>164</a:t>
                      </a:r>
                    </a:p>
                    <a:p>
                      <a:pPr algn="ctr"/>
                      <a:r>
                        <a:rPr kumimoji="1" lang="en-US" altLang="ja-JP" b="0" dirty="0">
                          <a:solidFill>
                            <a:schemeClr val="tx1"/>
                          </a:solidFill>
                          <a:latin typeface="+mn-ea"/>
                          <a:ea typeface="+mn-ea"/>
                        </a:rPr>
                        <a:t>178</a:t>
                      </a:r>
                    </a:p>
                    <a:p>
                      <a:pPr algn="ctr"/>
                      <a:r>
                        <a:rPr kumimoji="1" lang="en-US" altLang="ja-JP" b="0" dirty="0">
                          <a:solidFill>
                            <a:schemeClr val="tx1"/>
                          </a:solidFill>
                          <a:latin typeface="+mn-ea"/>
                          <a:ea typeface="+mn-ea"/>
                        </a:rPr>
                        <a:t>168</a:t>
                      </a:r>
                      <a:endParaRPr kumimoji="1" lang="ja-JP" altLang="en-US" b="0" dirty="0">
                        <a:solidFill>
                          <a:schemeClr val="tx1"/>
                        </a:solidFill>
                        <a:latin typeface="+mn-ea"/>
                        <a:ea typeface="+mn-ea"/>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kumimoji="1" lang="en-US" altLang="ja-JP" b="0" dirty="0">
                          <a:solidFill>
                            <a:schemeClr val="tx1"/>
                          </a:solidFill>
                          <a:latin typeface="+mn-ea"/>
                          <a:ea typeface="+mn-ea"/>
                        </a:rPr>
                        <a:t>164</a:t>
                      </a:r>
                    </a:p>
                    <a:p>
                      <a:pPr algn="ctr"/>
                      <a:r>
                        <a:rPr kumimoji="1" lang="en-US" altLang="ja-JP" b="0" dirty="0">
                          <a:solidFill>
                            <a:schemeClr val="tx1"/>
                          </a:solidFill>
                          <a:latin typeface="+mn-ea"/>
                          <a:ea typeface="+mn-ea"/>
                        </a:rPr>
                        <a:t>178</a:t>
                      </a:r>
                    </a:p>
                    <a:p>
                      <a:pPr algn="ctr"/>
                      <a:r>
                        <a:rPr kumimoji="1" lang="en-US" altLang="ja-JP" b="0" dirty="0">
                          <a:solidFill>
                            <a:schemeClr val="tx1"/>
                          </a:solidFill>
                          <a:latin typeface="+mn-ea"/>
                          <a:ea typeface="+mn-ea"/>
                        </a:rPr>
                        <a:t>168</a:t>
                      </a:r>
                      <a:endParaRPr kumimoji="1" lang="ja-JP" altLang="en-US" b="0" dirty="0">
                        <a:solidFill>
                          <a:schemeClr val="tx1"/>
                        </a:solidFill>
                        <a:latin typeface="+mn-ea"/>
                        <a:ea typeface="+mn-ea"/>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kumimoji="1" lang="en-US" altLang="ja-JP" b="0" dirty="0">
                          <a:solidFill>
                            <a:schemeClr val="tx1"/>
                          </a:solidFill>
                          <a:latin typeface="+mn-ea"/>
                          <a:ea typeface="+mn-ea"/>
                        </a:rPr>
                        <a:t>161</a:t>
                      </a:r>
                    </a:p>
                    <a:p>
                      <a:pPr algn="ctr"/>
                      <a:r>
                        <a:rPr kumimoji="1" lang="en-US" altLang="ja-JP" b="0" dirty="0">
                          <a:solidFill>
                            <a:schemeClr val="tx1"/>
                          </a:solidFill>
                          <a:latin typeface="+mn-ea"/>
                          <a:ea typeface="+mn-ea"/>
                        </a:rPr>
                        <a:t>175</a:t>
                      </a:r>
                    </a:p>
                    <a:p>
                      <a:pPr algn="ctr"/>
                      <a:r>
                        <a:rPr kumimoji="1" lang="en-US" altLang="ja-JP" b="0" dirty="0">
                          <a:solidFill>
                            <a:schemeClr val="tx1"/>
                          </a:solidFill>
                          <a:latin typeface="+mn-ea"/>
                          <a:ea typeface="+mn-ea"/>
                        </a:rPr>
                        <a:t>166</a:t>
                      </a:r>
                      <a:endParaRPr kumimoji="1" lang="ja-JP" altLang="en-US" b="0" dirty="0">
                        <a:solidFill>
                          <a:schemeClr val="tx1"/>
                        </a:solidFill>
                        <a:latin typeface="+mn-ea"/>
                        <a:ea typeface="+mn-ea"/>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extLst>
                  <a:ext uri="{0D108BD9-81ED-4DB2-BD59-A6C34878D82A}">
                    <a16:rowId xmlns:a16="http://schemas.microsoft.com/office/drawing/2014/main" val="10001"/>
                  </a:ext>
                </a:extLst>
              </a:tr>
              <a:tr h="907355">
                <a:tc>
                  <a:txBody>
                    <a:bodyPr/>
                    <a:lstStyle/>
                    <a:p>
                      <a:pPr algn="ctr"/>
                      <a:r>
                        <a:rPr kumimoji="1" lang="en-US" altLang="ja-JP" b="0" dirty="0">
                          <a:solidFill>
                            <a:schemeClr val="tx1"/>
                          </a:solidFill>
                          <a:latin typeface="+mn-ea"/>
                          <a:ea typeface="+mn-ea"/>
                        </a:rPr>
                        <a:t>116</a:t>
                      </a:r>
                    </a:p>
                    <a:p>
                      <a:pPr algn="ctr"/>
                      <a:r>
                        <a:rPr kumimoji="1" lang="en-US" altLang="ja-JP" b="0" dirty="0">
                          <a:solidFill>
                            <a:schemeClr val="tx1"/>
                          </a:solidFill>
                          <a:latin typeface="+mn-ea"/>
                          <a:ea typeface="+mn-ea"/>
                        </a:rPr>
                        <a:t>128</a:t>
                      </a:r>
                    </a:p>
                    <a:p>
                      <a:pPr algn="ctr"/>
                      <a:r>
                        <a:rPr kumimoji="1" lang="en-US" altLang="ja-JP" b="0" dirty="0">
                          <a:solidFill>
                            <a:schemeClr val="tx1"/>
                          </a:solidFill>
                          <a:latin typeface="+mn-ea"/>
                          <a:ea typeface="+mn-ea"/>
                        </a:rPr>
                        <a:t>124</a:t>
                      </a:r>
                      <a:endParaRPr kumimoji="1" lang="ja-JP" altLang="en-US" b="0" dirty="0">
                        <a:solidFill>
                          <a:schemeClr val="tx1"/>
                        </a:solidFill>
                        <a:latin typeface="+mn-ea"/>
                        <a:ea typeface="+mn-ea"/>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kumimoji="1" lang="en-US" altLang="ja-JP" b="0" dirty="0">
                          <a:solidFill>
                            <a:schemeClr val="tx1"/>
                          </a:solidFill>
                          <a:latin typeface="+mn-ea"/>
                          <a:ea typeface="+mn-ea"/>
                        </a:rPr>
                        <a:t>114</a:t>
                      </a:r>
                    </a:p>
                    <a:p>
                      <a:pPr algn="ctr"/>
                      <a:r>
                        <a:rPr kumimoji="1" lang="en-US" altLang="ja-JP" b="0" dirty="0">
                          <a:solidFill>
                            <a:schemeClr val="tx1"/>
                          </a:solidFill>
                          <a:latin typeface="+mn-ea"/>
                          <a:ea typeface="+mn-ea"/>
                        </a:rPr>
                        <a:t>128</a:t>
                      </a:r>
                    </a:p>
                    <a:p>
                      <a:pPr algn="ctr"/>
                      <a:r>
                        <a:rPr kumimoji="1" lang="en-US" altLang="ja-JP" b="0" dirty="0">
                          <a:solidFill>
                            <a:schemeClr val="tx1"/>
                          </a:solidFill>
                          <a:latin typeface="+mn-ea"/>
                          <a:ea typeface="+mn-ea"/>
                        </a:rPr>
                        <a:t>126</a:t>
                      </a:r>
                      <a:endParaRPr kumimoji="1" lang="ja-JP" altLang="en-US" b="0" dirty="0">
                        <a:solidFill>
                          <a:schemeClr val="tx1"/>
                        </a:solidFill>
                        <a:latin typeface="+mn-ea"/>
                        <a:ea typeface="+mn-ea"/>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kumimoji="1" lang="en-US" altLang="ja-JP" b="0" dirty="0">
                          <a:solidFill>
                            <a:schemeClr val="tx1"/>
                          </a:solidFill>
                          <a:latin typeface="+mn-ea"/>
                          <a:ea typeface="+mn-ea"/>
                        </a:rPr>
                        <a:t>102</a:t>
                      </a:r>
                    </a:p>
                    <a:p>
                      <a:pPr algn="ctr"/>
                      <a:r>
                        <a:rPr kumimoji="1" lang="en-US" altLang="ja-JP" b="0" dirty="0">
                          <a:solidFill>
                            <a:schemeClr val="tx1"/>
                          </a:solidFill>
                          <a:latin typeface="+mn-ea"/>
                          <a:ea typeface="+mn-ea"/>
                        </a:rPr>
                        <a:t>115</a:t>
                      </a:r>
                    </a:p>
                    <a:p>
                      <a:pPr algn="ctr"/>
                      <a:r>
                        <a:rPr kumimoji="1" lang="en-US" altLang="ja-JP" b="0" dirty="0">
                          <a:solidFill>
                            <a:schemeClr val="tx1"/>
                          </a:solidFill>
                          <a:latin typeface="+mn-ea"/>
                          <a:ea typeface="+mn-ea"/>
                        </a:rPr>
                        <a:t>113</a:t>
                      </a:r>
                      <a:endParaRPr kumimoji="1" lang="ja-JP" altLang="en-US" b="0" dirty="0">
                        <a:solidFill>
                          <a:schemeClr val="tx1"/>
                        </a:solidFill>
                        <a:latin typeface="+mn-ea"/>
                        <a:ea typeface="+mn-ea"/>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kumimoji="1" lang="en-US" altLang="ja-JP" b="0" dirty="0">
                          <a:solidFill>
                            <a:schemeClr val="tx1"/>
                          </a:solidFill>
                          <a:latin typeface="+mn-ea"/>
                          <a:ea typeface="+mn-ea"/>
                        </a:rPr>
                        <a:t>100</a:t>
                      </a:r>
                    </a:p>
                    <a:p>
                      <a:pPr algn="ctr"/>
                      <a:r>
                        <a:rPr kumimoji="1" lang="en-US" altLang="ja-JP" b="0" dirty="0">
                          <a:solidFill>
                            <a:schemeClr val="tx1"/>
                          </a:solidFill>
                          <a:latin typeface="+mn-ea"/>
                          <a:ea typeface="+mn-ea"/>
                        </a:rPr>
                        <a:t>111</a:t>
                      </a:r>
                    </a:p>
                    <a:p>
                      <a:pPr algn="ctr"/>
                      <a:r>
                        <a:rPr kumimoji="1" lang="en-US" altLang="ja-JP" b="0" dirty="0">
                          <a:solidFill>
                            <a:schemeClr val="tx1"/>
                          </a:solidFill>
                          <a:latin typeface="+mn-ea"/>
                          <a:ea typeface="+mn-ea"/>
                        </a:rPr>
                        <a:t>109</a:t>
                      </a:r>
                      <a:endParaRPr kumimoji="1" lang="ja-JP" altLang="en-US" b="0" dirty="0">
                        <a:solidFill>
                          <a:schemeClr val="tx1"/>
                        </a:solidFill>
                        <a:latin typeface="+mn-ea"/>
                        <a:ea typeface="+mn-ea"/>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kumimoji="1" lang="en-US" altLang="ja-JP" b="0" dirty="0">
                          <a:solidFill>
                            <a:schemeClr val="tx1"/>
                          </a:solidFill>
                          <a:latin typeface="+mn-ea"/>
                          <a:ea typeface="+mn-ea"/>
                        </a:rPr>
                        <a:t>99</a:t>
                      </a:r>
                    </a:p>
                    <a:p>
                      <a:pPr algn="ctr"/>
                      <a:r>
                        <a:rPr kumimoji="1" lang="en-US" altLang="ja-JP" b="0" dirty="0">
                          <a:solidFill>
                            <a:schemeClr val="tx1"/>
                          </a:solidFill>
                          <a:latin typeface="+mn-ea"/>
                          <a:ea typeface="+mn-ea"/>
                        </a:rPr>
                        <a:t>110</a:t>
                      </a:r>
                    </a:p>
                    <a:p>
                      <a:pPr algn="ctr"/>
                      <a:r>
                        <a:rPr kumimoji="1" lang="en-US" altLang="ja-JP" b="0" dirty="0">
                          <a:solidFill>
                            <a:schemeClr val="tx1"/>
                          </a:solidFill>
                          <a:latin typeface="+mn-ea"/>
                          <a:ea typeface="+mn-ea"/>
                        </a:rPr>
                        <a:t>109</a:t>
                      </a:r>
                      <a:endParaRPr kumimoji="1" lang="ja-JP" altLang="en-US" b="0" dirty="0">
                        <a:solidFill>
                          <a:schemeClr val="tx1"/>
                        </a:solidFill>
                        <a:latin typeface="+mn-ea"/>
                        <a:ea typeface="+mn-ea"/>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
        <p:nvSpPr>
          <p:cNvPr id="16" name="右矢印 15"/>
          <p:cNvSpPr/>
          <p:nvPr/>
        </p:nvSpPr>
        <p:spPr>
          <a:xfrm>
            <a:off x="3587500" y="5047840"/>
            <a:ext cx="1103122" cy="337911"/>
          </a:xfrm>
          <a:prstGeom prst="rightArrow">
            <a:avLst/>
          </a:prstGeom>
          <a:noFill/>
          <a:ln>
            <a:solidFill>
              <a:schemeClr val="tx1"/>
            </a:solidFill>
          </a:ln>
          <a:effectLst/>
        </p:spPr>
        <p:style>
          <a:lnRef idx="1">
            <a:schemeClr val="accent2"/>
          </a:lnRef>
          <a:fillRef idx="2">
            <a:schemeClr val="accent2"/>
          </a:fillRef>
          <a:effectRef idx="1">
            <a:schemeClr val="accent2"/>
          </a:effectRef>
          <a:fontRef idx="minor">
            <a:schemeClr val="dk1"/>
          </a:fontRef>
        </p:style>
        <p:txBody>
          <a:bodyPr anchor="ctr"/>
          <a:lstStyle/>
          <a:p>
            <a:pPr algn="ctr">
              <a:defRPr/>
            </a:pPr>
            <a:endParaRPr kumimoji="1" lang="ja-JP" altLang="en-US"/>
          </a:p>
        </p:txBody>
      </p:sp>
      <p:sp>
        <p:nvSpPr>
          <p:cNvPr id="5" name="テキスト ボックス 4"/>
          <p:cNvSpPr txBox="1"/>
          <p:nvPr/>
        </p:nvSpPr>
        <p:spPr>
          <a:xfrm>
            <a:off x="3340087" y="2342001"/>
            <a:ext cx="800219" cy="461665"/>
          </a:xfrm>
          <a:prstGeom prst="rect">
            <a:avLst/>
          </a:prstGeom>
          <a:noFill/>
        </p:spPr>
        <p:txBody>
          <a:bodyPr wrap="none" rtlCol="0">
            <a:spAutoFit/>
          </a:bodyPr>
          <a:lstStyle/>
          <a:p>
            <a:r>
              <a:rPr kumimoji="1" lang="ja-JP" altLang="en-US" dirty="0"/>
              <a:t>画像</a:t>
            </a:r>
          </a:p>
        </p:txBody>
      </p:sp>
      <p:sp>
        <p:nvSpPr>
          <p:cNvPr id="6" name="テキスト ボックス 5"/>
          <p:cNvSpPr txBox="1"/>
          <p:nvPr/>
        </p:nvSpPr>
        <p:spPr>
          <a:xfrm>
            <a:off x="1270058" y="4032552"/>
            <a:ext cx="2235708" cy="461665"/>
          </a:xfrm>
          <a:prstGeom prst="rect">
            <a:avLst/>
          </a:prstGeom>
          <a:noFill/>
        </p:spPr>
        <p:txBody>
          <a:bodyPr wrap="none" rtlCol="0">
            <a:spAutoFit/>
          </a:bodyPr>
          <a:lstStyle/>
          <a:p>
            <a:r>
              <a:rPr kumimoji="1" lang="ja-JP" altLang="en-US" dirty="0"/>
              <a:t>離散化、量子化</a:t>
            </a:r>
          </a:p>
        </p:txBody>
      </p:sp>
      <p:sp>
        <p:nvSpPr>
          <p:cNvPr id="12" name="テキスト ボックス 11"/>
          <p:cNvSpPr txBox="1"/>
          <p:nvPr/>
        </p:nvSpPr>
        <p:spPr>
          <a:xfrm>
            <a:off x="4419505" y="2185316"/>
            <a:ext cx="4190495" cy="1323439"/>
          </a:xfrm>
          <a:prstGeom prst="rect">
            <a:avLst/>
          </a:prstGeom>
          <a:noFill/>
          <a:ln>
            <a:solidFill>
              <a:srgbClr val="000000"/>
            </a:solidFill>
          </a:ln>
        </p:spPr>
        <p:txBody>
          <a:bodyPr wrap="square" rtlCol="0">
            <a:spAutoFit/>
          </a:bodyPr>
          <a:lstStyle/>
          <a:p>
            <a:r>
              <a:rPr lang="en-US" altLang="ja-JP" sz="1600" dirty="0"/>
              <a:t>24bit</a:t>
            </a:r>
            <a:r>
              <a:rPr lang="ja-JP" altLang="en-US" sz="1600" dirty="0"/>
              <a:t>のビットマップ画像ではそれぞれの色を</a:t>
            </a:r>
            <a:r>
              <a:rPr lang="en-US" altLang="ja-JP" sz="1600" dirty="0"/>
              <a:t>0-255</a:t>
            </a:r>
            <a:r>
              <a:rPr lang="ja-JP" altLang="en-US" sz="1600" dirty="0"/>
              <a:t>までの</a:t>
            </a:r>
            <a:r>
              <a:rPr lang="en-US" altLang="ja-JP" sz="1600" dirty="0"/>
              <a:t>256</a:t>
            </a:r>
            <a:r>
              <a:rPr lang="ja-JP" altLang="en-US" sz="1600" dirty="0"/>
              <a:t>段階で表す。その他にも様々な</a:t>
            </a:r>
            <a:r>
              <a:rPr lang="en-US" altLang="ja-JP" sz="1600" dirty="0"/>
              <a:t>encode</a:t>
            </a:r>
            <a:r>
              <a:rPr lang="ja-JP" altLang="en-US" sz="1600" dirty="0"/>
              <a:t>法があり、例えば</a:t>
            </a:r>
            <a:r>
              <a:rPr kumimoji="1" lang="en-US" altLang="ja-JP" sz="1600" dirty="0"/>
              <a:t>JPEG</a:t>
            </a:r>
            <a:r>
              <a:rPr kumimoji="1" lang="ja-JP" altLang="en-US" sz="1600" dirty="0"/>
              <a:t>では画像を周波数毎に分解して人間が認識しにくい部分のデータ量を減らしている。</a:t>
            </a:r>
          </a:p>
        </p:txBody>
      </p:sp>
      <p:sp>
        <p:nvSpPr>
          <p:cNvPr id="17" name="テキスト ボックス 16"/>
          <p:cNvSpPr txBox="1"/>
          <p:nvPr/>
        </p:nvSpPr>
        <p:spPr>
          <a:xfrm>
            <a:off x="5146207" y="6448758"/>
            <a:ext cx="3163045" cy="338554"/>
          </a:xfrm>
          <a:prstGeom prst="rect">
            <a:avLst/>
          </a:prstGeom>
          <a:noFill/>
        </p:spPr>
        <p:txBody>
          <a:bodyPr wrap="none" rtlCol="0">
            <a:spAutoFit/>
          </a:bodyPr>
          <a:lstStyle/>
          <a:p>
            <a:r>
              <a:rPr lang="ja-JP" altLang="en-US" sz="1600" dirty="0"/>
              <a:t>（スペースの関係で</a:t>
            </a:r>
            <a:r>
              <a:rPr kumimoji="1" lang="en-US" altLang="ja-JP" sz="1600" dirty="0"/>
              <a:t>10</a:t>
            </a:r>
            <a:r>
              <a:rPr kumimoji="1" lang="ja-JP" altLang="en-US" sz="1600" dirty="0"/>
              <a:t>進数で表記）</a:t>
            </a:r>
          </a:p>
        </p:txBody>
      </p:sp>
      <p:sp>
        <p:nvSpPr>
          <p:cNvPr id="18" name="Rectangle 2">
            <a:extLst>
              <a:ext uri="{FF2B5EF4-FFF2-40B4-BE49-F238E27FC236}">
                <a16:creationId xmlns:a16="http://schemas.microsoft.com/office/drawing/2014/main" id="{18ED56A8-E10E-CC4F-9916-9AC5A76529BE}"/>
              </a:ext>
            </a:extLst>
          </p:cNvPr>
          <p:cNvSpPr txBox="1">
            <a:spLocks noChangeArrowheads="1"/>
          </p:cNvSpPr>
          <p:nvPr/>
        </p:nvSpPr>
        <p:spPr bwMode="auto">
          <a:xfrm>
            <a:off x="540392" y="341405"/>
            <a:ext cx="8001000" cy="859126"/>
          </a:xfrm>
          <a:prstGeom prst="rect">
            <a:avLst/>
          </a:prstGeom>
          <a:solidFill>
            <a:schemeClr val="accent1"/>
          </a:solid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kumimoji="1" sz="4400">
                <a:solidFill>
                  <a:srgbClr val="008000"/>
                </a:solidFill>
                <a:latin typeface="+mj-lt"/>
                <a:ea typeface="+mj-ea"/>
                <a:cs typeface="ＭＳ Ｐゴシック" charset="0"/>
              </a:defRPr>
            </a:lvl1pPr>
            <a:lvl2pPr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cs typeface="ＭＳ Ｐゴシック" charset="0"/>
              </a:defRPr>
            </a:lvl2pPr>
            <a:lvl3pPr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cs typeface="ＭＳ Ｐゴシック" charset="0"/>
              </a:defRPr>
            </a:lvl3pPr>
            <a:lvl4pPr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cs typeface="ＭＳ Ｐゴシック" charset="0"/>
              </a:defRPr>
            </a:lvl4pPr>
            <a:lvl5pPr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cs typeface="ＭＳ Ｐゴシック" charset="0"/>
              </a:defRPr>
            </a:lvl5pPr>
            <a:lvl6pPr marL="457200"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defRPr>
            </a:lvl6pPr>
            <a:lvl7pPr marL="914400"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defRPr>
            </a:lvl7pPr>
            <a:lvl8pPr marL="1371600"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defRPr>
            </a:lvl8pPr>
            <a:lvl9pPr marL="1828800"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defRPr>
            </a:lvl9pPr>
          </a:lstStyle>
          <a:p>
            <a:r>
              <a:rPr lang="ja-JP" altLang="en-US" kern="0">
                <a:solidFill>
                  <a:schemeClr val="bg1"/>
                </a:solidFill>
                <a:latin typeface="Times New Roman" charset="0"/>
                <a:ea typeface="ＭＳ Ｐゴシック" charset="0"/>
              </a:rPr>
              <a:t>画像の場合は</a:t>
            </a:r>
            <a:r>
              <a:rPr lang="en-US" altLang="ja-JP" kern="0" dirty="0">
                <a:solidFill>
                  <a:schemeClr val="bg1"/>
                </a:solidFill>
                <a:latin typeface="Times New Roman" charset="0"/>
                <a:ea typeface="ＭＳ Ｐゴシック" charset="0"/>
              </a:rPr>
              <a:t>?</a:t>
            </a:r>
            <a:endParaRPr lang="ja-JP" altLang="en-US" kern="0">
              <a:solidFill>
                <a:schemeClr val="bg1"/>
              </a:solidFill>
              <a:latin typeface="Times New Roman" charset="0"/>
              <a:ea typeface="ＭＳ Ｐゴシック" charset="0"/>
            </a:endParaRPr>
          </a:p>
        </p:txBody>
      </p:sp>
      <p:pic>
        <p:nvPicPr>
          <p:cNvPr id="7" name="図 6" descr="屋外, 建物, 市, 水 が含まれている画像&#10;&#10;自動的に生成された説明">
            <a:extLst>
              <a:ext uri="{FF2B5EF4-FFF2-40B4-BE49-F238E27FC236}">
                <a16:creationId xmlns:a16="http://schemas.microsoft.com/office/drawing/2014/main" id="{CFBE5C39-B315-DF49-A8F1-C7154D902A30}"/>
              </a:ext>
            </a:extLst>
          </p:cNvPr>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540392" y="2231431"/>
            <a:ext cx="2753794" cy="1652277"/>
          </a:xfrm>
          <a:prstGeom prst="rect">
            <a:avLst/>
          </a:prstGeom>
        </p:spPr>
      </p:pic>
      <p:pic>
        <p:nvPicPr>
          <p:cNvPr id="19" name="図 18" descr="背景パターン&#10;&#10;自動的に生成された説明">
            <a:extLst>
              <a:ext uri="{FF2B5EF4-FFF2-40B4-BE49-F238E27FC236}">
                <a16:creationId xmlns:a16="http://schemas.microsoft.com/office/drawing/2014/main" id="{8B471AC2-4D43-2942-B3FC-8A96281AD5F4}"/>
              </a:ext>
            </a:extLst>
          </p:cNvPr>
          <p:cNvPicPr>
            <a:picLocks noChangeAspect="1"/>
          </p:cNvPicPr>
          <p:nvPr/>
        </p:nvPicPr>
        <p:blipFill>
          <a:blip r:embed="rId5" cstate="email">
            <a:extLst>
              <a:ext uri="{28A0092B-C50C-407E-A947-70E740481C1C}">
                <a14:useLocalDpi xmlns:a14="http://schemas.microsoft.com/office/drawing/2010/main" val="0"/>
              </a:ext>
            </a:extLst>
          </a:blip>
          <a:stretch>
            <a:fillRect/>
          </a:stretch>
        </p:blipFill>
        <p:spPr>
          <a:xfrm>
            <a:off x="459850" y="4865352"/>
            <a:ext cx="2880237" cy="1728142"/>
          </a:xfrm>
          <a:prstGeom prst="rect">
            <a:avLst/>
          </a:prstGeom>
        </p:spPr>
      </p:pic>
    </p:spTree>
    <p:custDataLst>
      <p:tags r:id="rId1"/>
    </p:custDataLst>
    <p:extLst>
      <p:ext uri="{BB962C8B-B14F-4D97-AF65-F5344CB8AC3E}">
        <p14:creationId xmlns:p14="http://schemas.microsoft.com/office/powerpoint/2010/main" val="346884464"/>
      </p:ext>
    </p:extLst>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pPr>
              <a:defRPr/>
            </a:pPr>
            <a:fld id="{FE3A45B5-1824-304F-B759-216AB0539307}" type="slidenum">
              <a:rPr lang="en-US" altLang="ja-JP" smtClean="0"/>
              <a:pPr>
                <a:defRPr/>
              </a:pPr>
              <a:t>15</a:t>
            </a:fld>
            <a:endParaRPr lang="en-US" altLang="ja-JP"/>
          </a:p>
        </p:txBody>
      </p:sp>
      <p:sp>
        <p:nvSpPr>
          <p:cNvPr id="4" name="テキスト ボックス 3"/>
          <p:cNvSpPr txBox="1"/>
          <p:nvPr/>
        </p:nvSpPr>
        <p:spPr>
          <a:xfrm>
            <a:off x="805431" y="5353683"/>
            <a:ext cx="7414381" cy="923330"/>
          </a:xfrm>
          <a:prstGeom prst="rect">
            <a:avLst/>
          </a:prstGeom>
          <a:noFill/>
        </p:spPr>
        <p:txBody>
          <a:bodyPr wrap="square" rtlCol="0">
            <a:spAutoFit/>
          </a:bodyPr>
          <a:lstStyle/>
          <a:p>
            <a:r>
              <a:rPr lang="ja-JP" altLang="en-US" sz="1800" dirty="0"/>
              <a:t>実際には様々な音声の符号化方式がある。</a:t>
            </a:r>
            <a:endParaRPr lang="en-US" altLang="ja-JP" sz="1800" dirty="0"/>
          </a:p>
          <a:p>
            <a:r>
              <a:rPr lang="ja-JP" altLang="en-US" sz="1800" dirty="0"/>
              <a:t>例えば</a:t>
            </a:r>
            <a:r>
              <a:rPr lang="en-US" altLang="ja-JP" sz="1800" dirty="0"/>
              <a:t>mp3</a:t>
            </a:r>
            <a:r>
              <a:rPr lang="ja-JP" altLang="en-US" sz="1800" dirty="0"/>
              <a:t>では音声を周波数毎に分解して人間が認識しにくい部分のデータ量を減らしている。</a:t>
            </a:r>
            <a:endParaRPr lang="en-US" altLang="ja-JP" sz="1800" dirty="0"/>
          </a:p>
        </p:txBody>
      </p:sp>
      <p:sp>
        <p:nvSpPr>
          <p:cNvPr id="5" name="正方形/長方形 4"/>
          <p:cNvSpPr/>
          <p:nvPr/>
        </p:nvSpPr>
        <p:spPr>
          <a:xfrm>
            <a:off x="841209" y="1397187"/>
            <a:ext cx="6927584" cy="954107"/>
          </a:xfrm>
          <a:prstGeom prst="rect">
            <a:avLst/>
          </a:prstGeom>
        </p:spPr>
        <p:txBody>
          <a:bodyPr wrap="square">
            <a:spAutoFit/>
          </a:bodyPr>
          <a:lstStyle/>
          <a:p>
            <a:r>
              <a:rPr lang="ja-JP" altLang="en-US" sz="2800" dirty="0"/>
              <a:t>一定時間ごとに空気の振動を数値（整数）で表せばよい（</a:t>
            </a:r>
            <a:r>
              <a:rPr lang="ja-JP" altLang="en-US" sz="2800" dirty="0">
                <a:solidFill>
                  <a:srgbClr val="FF0000"/>
                </a:solidFill>
              </a:rPr>
              <a:t>離散化</a:t>
            </a:r>
            <a:r>
              <a:rPr lang="ja-JP" altLang="en-US" sz="2800" dirty="0"/>
              <a:t>、</a:t>
            </a:r>
            <a:r>
              <a:rPr lang="ja-JP" altLang="en-US" sz="2800" dirty="0">
                <a:solidFill>
                  <a:srgbClr val="008000"/>
                </a:solidFill>
              </a:rPr>
              <a:t>量子化</a:t>
            </a:r>
            <a:r>
              <a:rPr lang="ja-JP" altLang="en-US" sz="2800" dirty="0"/>
              <a:t>）。</a:t>
            </a:r>
            <a:endParaRPr lang="en-US" altLang="ja-JP" sz="2800" dirty="0"/>
          </a:p>
        </p:txBody>
      </p:sp>
      <p:cxnSp>
        <p:nvCxnSpPr>
          <p:cNvPr id="7" name="直線矢印コネクタ 6"/>
          <p:cNvCxnSpPr/>
          <p:nvPr/>
        </p:nvCxnSpPr>
        <p:spPr>
          <a:xfrm>
            <a:off x="1451487" y="3925361"/>
            <a:ext cx="6498742" cy="8247"/>
          </a:xfrm>
          <a:prstGeom prst="straightConnector1">
            <a:avLst/>
          </a:prstGeom>
          <a:ln w="12700">
            <a:solidFill>
              <a:srgbClr val="000000"/>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8" name="直線矢印コネクタ 7"/>
          <p:cNvCxnSpPr/>
          <p:nvPr/>
        </p:nvCxnSpPr>
        <p:spPr>
          <a:xfrm flipV="1">
            <a:off x="1451493" y="2919288"/>
            <a:ext cx="0" cy="1698780"/>
          </a:xfrm>
          <a:prstGeom prst="straightConnector1">
            <a:avLst/>
          </a:prstGeom>
          <a:ln w="12700">
            <a:solidFill>
              <a:srgbClr val="000000"/>
            </a:solidFill>
            <a:tailEnd type="arrow"/>
          </a:ln>
          <a:effectLst/>
        </p:spPr>
        <p:style>
          <a:lnRef idx="2">
            <a:schemeClr val="accent1"/>
          </a:lnRef>
          <a:fillRef idx="0">
            <a:schemeClr val="accent1"/>
          </a:fillRef>
          <a:effectRef idx="1">
            <a:schemeClr val="accent1"/>
          </a:effectRef>
          <a:fontRef idx="minor">
            <a:schemeClr val="tx1"/>
          </a:fontRef>
        </p:style>
      </p:cxnSp>
      <p:sp>
        <p:nvSpPr>
          <p:cNvPr id="13" name="テキスト ボックス 12"/>
          <p:cNvSpPr txBox="1"/>
          <p:nvPr/>
        </p:nvSpPr>
        <p:spPr>
          <a:xfrm>
            <a:off x="7950220" y="4073798"/>
            <a:ext cx="697627" cy="400110"/>
          </a:xfrm>
          <a:prstGeom prst="rect">
            <a:avLst/>
          </a:prstGeom>
          <a:noFill/>
        </p:spPr>
        <p:txBody>
          <a:bodyPr wrap="none" rtlCol="0">
            <a:spAutoFit/>
          </a:bodyPr>
          <a:lstStyle/>
          <a:p>
            <a:r>
              <a:rPr kumimoji="1" lang="ja-JP" altLang="en-US" sz="2000" dirty="0"/>
              <a:t>時間</a:t>
            </a:r>
          </a:p>
        </p:txBody>
      </p:sp>
      <p:sp>
        <p:nvSpPr>
          <p:cNvPr id="14" name="テキスト ボックス 13"/>
          <p:cNvSpPr txBox="1"/>
          <p:nvPr/>
        </p:nvSpPr>
        <p:spPr>
          <a:xfrm>
            <a:off x="713196" y="2576897"/>
            <a:ext cx="697627" cy="400110"/>
          </a:xfrm>
          <a:prstGeom prst="rect">
            <a:avLst/>
          </a:prstGeom>
          <a:noFill/>
        </p:spPr>
        <p:txBody>
          <a:bodyPr wrap="none" rtlCol="0">
            <a:spAutoFit/>
          </a:bodyPr>
          <a:lstStyle/>
          <a:p>
            <a:r>
              <a:rPr lang="ja-JP" altLang="en-US" sz="2000" dirty="0"/>
              <a:t>振幅</a:t>
            </a:r>
            <a:endParaRPr kumimoji="1" lang="ja-JP" altLang="en-US" sz="2000" dirty="0"/>
          </a:p>
        </p:txBody>
      </p:sp>
      <p:sp>
        <p:nvSpPr>
          <p:cNvPr id="23" name="フリーフォーム 22"/>
          <p:cNvSpPr/>
          <p:nvPr/>
        </p:nvSpPr>
        <p:spPr>
          <a:xfrm>
            <a:off x="1451493" y="3249148"/>
            <a:ext cx="6276063" cy="1129771"/>
          </a:xfrm>
          <a:custGeom>
            <a:avLst/>
            <a:gdLst>
              <a:gd name="connsiteX0" fmla="*/ 0 w 6276063"/>
              <a:gd name="connsiteY0" fmla="*/ 404079 h 1129771"/>
              <a:gd name="connsiteX1" fmla="*/ 0 w 6276063"/>
              <a:gd name="connsiteY1" fmla="*/ 404079 h 1129771"/>
              <a:gd name="connsiteX2" fmla="*/ 41236 w 6276063"/>
              <a:gd name="connsiteY2" fmla="*/ 346353 h 1129771"/>
              <a:gd name="connsiteX3" fmla="*/ 65977 w 6276063"/>
              <a:gd name="connsiteY3" fmla="*/ 329860 h 1129771"/>
              <a:gd name="connsiteX4" fmla="*/ 90719 w 6276063"/>
              <a:gd name="connsiteY4" fmla="*/ 280381 h 1129771"/>
              <a:gd name="connsiteX5" fmla="*/ 123707 w 6276063"/>
              <a:gd name="connsiteY5" fmla="*/ 263888 h 1129771"/>
              <a:gd name="connsiteX6" fmla="*/ 148449 w 6276063"/>
              <a:gd name="connsiteY6" fmla="*/ 247395 h 1129771"/>
              <a:gd name="connsiteX7" fmla="*/ 164943 w 6276063"/>
              <a:gd name="connsiteY7" fmla="*/ 222655 h 1129771"/>
              <a:gd name="connsiteX8" fmla="*/ 189684 w 6276063"/>
              <a:gd name="connsiteY8" fmla="*/ 214409 h 1129771"/>
              <a:gd name="connsiteX9" fmla="*/ 247414 w 6276063"/>
              <a:gd name="connsiteY9" fmla="*/ 189669 h 1129771"/>
              <a:gd name="connsiteX10" fmla="*/ 321638 w 6276063"/>
              <a:gd name="connsiteY10" fmla="*/ 197916 h 1129771"/>
              <a:gd name="connsiteX11" fmla="*/ 379368 w 6276063"/>
              <a:gd name="connsiteY11" fmla="*/ 214409 h 1129771"/>
              <a:gd name="connsiteX12" fmla="*/ 412357 w 6276063"/>
              <a:gd name="connsiteY12" fmla="*/ 247395 h 1129771"/>
              <a:gd name="connsiteX13" fmla="*/ 428851 w 6276063"/>
              <a:gd name="connsiteY13" fmla="*/ 272135 h 1129771"/>
              <a:gd name="connsiteX14" fmla="*/ 486581 w 6276063"/>
              <a:gd name="connsiteY14" fmla="*/ 296874 h 1129771"/>
              <a:gd name="connsiteX15" fmla="*/ 494828 w 6276063"/>
              <a:gd name="connsiteY15" fmla="*/ 321614 h 1129771"/>
              <a:gd name="connsiteX16" fmla="*/ 511322 w 6276063"/>
              <a:gd name="connsiteY16" fmla="*/ 346353 h 1129771"/>
              <a:gd name="connsiteX17" fmla="*/ 519569 w 6276063"/>
              <a:gd name="connsiteY17" fmla="*/ 379339 h 1129771"/>
              <a:gd name="connsiteX18" fmla="*/ 536063 w 6276063"/>
              <a:gd name="connsiteY18" fmla="*/ 428818 h 1129771"/>
              <a:gd name="connsiteX19" fmla="*/ 544311 w 6276063"/>
              <a:gd name="connsiteY19" fmla="*/ 453558 h 1129771"/>
              <a:gd name="connsiteX20" fmla="*/ 635029 w 6276063"/>
              <a:gd name="connsiteY20" fmla="*/ 527776 h 1129771"/>
              <a:gd name="connsiteX21" fmla="*/ 668017 w 6276063"/>
              <a:gd name="connsiteY21" fmla="*/ 577255 h 1129771"/>
              <a:gd name="connsiteX22" fmla="*/ 692759 w 6276063"/>
              <a:gd name="connsiteY22" fmla="*/ 626734 h 1129771"/>
              <a:gd name="connsiteX23" fmla="*/ 709253 w 6276063"/>
              <a:gd name="connsiteY23" fmla="*/ 717446 h 1129771"/>
              <a:gd name="connsiteX24" fmla="*/ 717500 w 6276063"/>
              <a:gd name="connsiteY24" fmla="*/ 750432 h 1129771"/>
              <a:gd name="connsiteX25" fmla="*/ 750489 w 6276063"/>
              <a:gd name="connsiteY25" fmla="*/ 799911 h 1129771"/>
              <a:gd name="connsiteX26" fmla="*/ 766983 w 6276063"/>
              <a:gd name="connsiteY26" fmla="*/ 824650 h 1129771"/>
              <a:gd name="connsiteX27" fmla="*/ 832960 w 6276063"/>
              <a:gd name="connsiteY27" fmla="*/ 841143 h 1129771"/>
              <a:gd name="connsiteX28" fmla="*/ 898937 w 6276063"/>
              <a:gd name="connsiteY28" fmla="*/ 865883 h 1129771"/>
              <a:gd name="connsiteX29" fmla="*/ 923678 w 6276063"/>
              <a:gd name="connsiteY29" fmla="*/ 874129 h 1129771"/>
              <a:gd name="connsiteX30" fmla="*/ 1063879 w 6276063"/>
              <a:gd name="connsiteY30" fmla="*/ 849390 h 1129771"/>
              <a:gd name="connsiteX31" fmla="*/ 1072127 w 6276063"/>
              <a:gd name="connsiteY31" fmla="*/ 824650 h 1129771"/>
              <a:gd name="connsiteX32" fmla="*/ 1096868 w 6276063"/>
              <a:gd name="connsiteY32" fmla="*/ 799911 h 1129771"/>
              <a:gd name="connsiteX33" fmla="*/ 1113362 w 6276063"/>
              <a:gd name="connsiteY33" fmla="*/ 775171 h 1129771"/>
              <a:gd name="connsiteX34" fmla="*/ 1162845 w 6276063"/>
              <a:gd name="connsiteY34" fmla="*/ 725692 h 1129771"/>
              <a:gd name="connsiteX35" fmla="*/ 1220575 w 6276063"/>
              <a:gd name="connsiteY35" fmla="*/ 684460 h 1129771"/>
              <a:gd name="connsiteX36" fmla="*/ 1303046 w 6276063"/>
              <a:gd name="connsiteY36" fmla="*/ 634981 h 1129771"/>
              <a:gd name="connsiteX37" fmla="*/ 1352529 w 6276063"/>
              <a:gd name="connsiteY37" fmla="*/ 618488 h 1129771"/>
              <a:gd name="connsiteX38" fmla="*/ 1377270 w 6276063"/>
              <a:gd name="connsiteY38" fmla="*/ 610241 h 1129771"/>
              <a:gd name="connsiteX39" fmla="*/ 1566954 w 6276063"/>
              <a:gd name="connsiteY39" fmla="*/ 626734 h 1129771"/>
              <a:gd name="connsiteX40" fmla="*/ 1591695 w 6276063"/>
              <a:gd name="connsiteY40" fmla="*/ 651474 h 1129771"/>
              <a:gd name="connsiteX41" fmla="*/ 1632931 w 6276063"/>
              <a:gd name="connsiteY41" fmla="*/ 709199 h 1129771"/>
              <a:gd name="connsiteX42" fmla="*/ 1657672 w 6276063"/>
              <a:gd name="connsiteY42" fmla="*/ 725692 h 1129771"/>
              <a:gd name="connsiteX43" fmla="*/ 1665920 w 6276063"/>
              <a:gd name="connsiteY43" fmla="*/ 766925 h 1129771"/>
              <a:gd name="connsiteX44" fmla="*/ 1690661 w 6276063"/>
              <a:gd name="connsiteY44" fmla="*/ 791664 h 1129771"/>
              <a:gd name="connsiteX45" fmla="*/ 1764885 w 6276063"/>
              <a:gd name="connsiteY45" fmla="*/ 874129 h 1129771"/>
              <a:gd name="connsiteX46" fmla="*/ 1789626 w 6276063"/>
              <a:gd name="connsiteY46" fmla="*/ 898869 h 1129771"/>
              <a:gd name="connsiteX47" fmla="*/ 1830862 w 6276063"/>
              <a:gd name="connsiteY47" fmla="*/ 948348 h 1129771"/>
              <a:gd name="connsiteX48" fmla="*/ 1888592 w 6276063"/>
              <a:gd name="connsiteY48" fmla="*/ 981334 h 1129771"/>
              <a:gd name="connsiteX49" fmla="*/ 1921580 w 6276063"/>
              <a:gd name="connsiteY49" fmla="*/ 989580 h 1129771"/>
              <a:gd name="connsiteX50" fmla="*/ 1971063 w 6276063"/>
              <a:gd name="connsiteY50" fmla="*/ 1022566 h 1129771"/>
              <a:gd name="connsiteX51" fmla="*/ 2020546 w 6276063"/>
              <a:gd name="connsiteY51" fmla="*/ 1047306 h 1129771"/>
              <a:gd name="connsiteX52" fmla="*/ 2070029 w 6276063"/>
              <a:gd name="connsiteY52" fmla="*/ 1072046 h 1129771"/>
              <a:gd name="connsiteX53" fmla="*/ 2094770 w 6276063"/>
              <a:gd name="connsiteY53" fmla="*/ 1088539 h 1129771"/>
              <a:gd name="connsiteX54" fmla="*/ 2160747 w 6276063"/>
              <a:gd name="connsiteY54" fmla="*/ 1096785 h 1129771"/>
              <a:gd name="connsiteX55" fmla="*/ 2185488 w 6276063"/>
              <a:gd name="connsiteY55" fmla="*/ 1113278 h 1129771"/>
              <a:gd name="connsiteX56" fmla="*/ 2375172 w 6276063"/>
              <a:gd name="connsiteY56" fmla="*/ 1113278 h 1129771"/>
              <a:gd name="connsiteX57" fmla="*/ 2416408 w 6276063"/>
              <a:gd name="connsiteY57" fmla="*/ 1096785 h 1129771"/>
              <a:gd name="connsiteX58" fmla="*/ 2441149 w 6276063"/>
              <a:gd name="connsiteY58" fmla="*/ 1088539 h 1129771"/>
              <a:gd name="connsiteX59" fmla="*/ 2465891 w 6276063"/>
              <a:gd name="connsiteY59" fmla="*/ 1072046 h 1129771"/>
              <a:gd name="connsiteX60" fmla="*/ 2507126 w 6276063"/>
              <a:gd name="connsiteY60" fmla="*/ 1039060 h 1129771"/>
              <a:gd name="connsiteX61" fmla="*/ 2523621 w 6276063"/>
              <a:gd name="connsiteY61" fmla="*/ 1022566 h 1129771"/>
              <a:gd name="connsiteX62" fmla="*/ 2548362 w 6276063"/>
              <a:gd name="connsiteY62" fmla="*/ 1014320 h 1129771"/>
              <a:gd name="connsiteX63" fmla="*/ 2597845 w 6276063"/>
              <a:gd name="connsiteY63" fmla="*/ 964841 h 1129771"/>
              <a:gd name="connsiteX64" fmla="*/ 2639080 w 6276063"/>
              <a:gd name="connsiteY64" fmla="*/ 890622 h 1129771"/>
              <a:gd name="connsiteX65" fmla="*/ 2663822 w 6276063"/>
              <a:gd name="connsiteY65" fmla="*/ 865883 h 1129771"/>
              <a:gd name="connsiteX66" fmla="*/ 2729799 w 6276063"/>
              <a:gd name="connsiteY66" fmla="*/ 725692 h 1129771"/>
              <a:gd name="connsiteX67" fmla="*/ 2746293 w 6276063"/>
              <a:gd name="connsiteY67" fmla="*/ 676213 h 1129771"/>
              <a:gd name="connsiteX68" fmla="*/ 2795776 w 6276063"/>
              <a:gd name="connsiteY68" fmla="*/ 585502 h 1129771"/>
              <a:gd name="connsiteX69" fmla="*/ 2812270 w 6276063"/>
              <a:gd name="connsiteY69" fmla="*/ 494790 h 1129771"/>
              <a:gd name="connsiteX70" fmla="*/ 2902988 w 6276063"/>
              <a:gd name="connsiteY70" fmla="*/ 313367 h 1129771"/>
              <a:gd name="connsiteX71" fmla="*/ 2952471 w 6276063"/>
              <a:gd name="connsiteY71" fmla="*/ 247395 h 1129771"/>
              <a:gd name="connsiteX72" fmla="*/ 2993707 w 6276063"/>
              <a:gd name="connsiteY72" fmla="*/ 173176 h 1129771"/>
              <a:gd name="connsiteX73" fmla="*/ 3010201 w 6276063"/>
              <a:gd name="connsiteY73" fmla="*/ 140190 h 1129771"/>
              <a:gd name="connsiteX74" fmla="*/ 3076178 w 6276063"/>
              <a:gd name="connsiteY74" fmla="*/ 82465 h 1129771"/>
              <a:gd name="connsiteX75" fmla="*/ 3125661 w 6276063"/>
              <a:gd name="connsiteY75" fmla="*/ 32986 h 1129771"/>
              <a:gd name="connsiteX76" fmla="*/ 3191638 w 6276063"/>
              <a:gd name="connsiteY76" fmla="*/ 0 h 1129771"/>
              <a:gd name="connsiteX77" fmla="*/ 3290603 w 6276063"/>
              <a:gd name="connsiteY77" fmla="*/ 24739 h 1129771"/>
              <a:gd name="connsiteX78" fmla="*/ 3323592 w 6276063"/>
              <a:gd name="connsiteY78" fmla="*/ 41232 h 1129771"/>
              <a:gd name="connsiteX79" fmla="*/ 3356580 w 6276063"/>
              <a:gd name="connsiteY79" fmla="*/ 49479 h 1129771"/>
              <a:gd name="connsiteX80" fmla="*/ 3389569 w 6276063"/>
              <a:gd name="connsiteY80" fmla="*/ 65972 h 1129771"/>
              <a:gd name="connsiteX81" fmla="*/ 3447299 w 6276063"/>
              <a:gd name="connsiteY81" fmla="*/ 90711 h 1129771"/>
              <a:gd name="connsiteX82" fmla="*/ 3480287 w 6276063"/>
              <a:gd name="connsiteY82" fmla="*/ 123697 h 1129771"/>
              <a:gd name="connsiteX83" fmla="*/ 3546264 w 6276063"/>
              <a:gd name="connsiteY83" fmla="*/ 214409 h 1129771"/>
              <a:gd name="connsiteX84" fmla="*/ 3571005 w 6276063"/>
              <a:gd name="connsiteY84" fmla="*/ 239148 h 1129771"/>
              <a:gd name="connsiteX85" fmla="*/ 3595747 w 6276063"/>
              <a:gd name="connsiteY85" fmla="*/ 288628 h 1129771"/>
              <a:gd name="connsiteX86" fmla="*/ 3620488 w 6276063"/>
              <a:gd name="connsiteY86" fmla="*/ 305121 h 1129771"/>
              <a:gd name="connsiteX87" fmla="*/ 3645230 w 6276063"/>
              <a:gd name="connsiteY87" fmla="*/ 329860 h 1129771"/>
              <a:gd name="connsiteX88" fmla="*/ 3752442 w 6276063"/>
              <a:gd name="connsiteY88" fmla="*/ 354600 h 1129771"/>
              <a:gd name="connsiteX89" fmla="*/ 3818419 w 6276063"/>
              <a:gd name="connsiteY89" fmla="*/ 362846 h 1129771"/>
              <a:gd name="connsiteX90" fmla="*/ 4008103 w 6276063"/>
              <a:gd name="connsiteY90" fmla="*/ 346353 h 1129771"/>
              <a:gd name="connsiteX91" fmla="*/ 4041092 w 6276063"/>
              <a:gd name="connsiteY91" fmla="*/ 329860 h 1129771"/>
              <a:gd name="connsiteX92" fmla="*/ 4115316 w 6276063"/>
              <a:gd name="connsiteY92" fmla="*/ 346353 h 1129771"/>
              <a:gd name="connsiteX93" fmla="*/ 4164798 w 6276063"/>
              <a:gd name="connsiteY93" fmla="*/ 395832 h 1129771"/>
              <a:gd name="connsiteX94" fmla="*/ 4214281 w 6276063"/>
              <a:gd name="connsiteY94" fmla="*/ 437065 h 1129771"/>
              <a:gd name="connsiteX95" fmla="*/ 4263764 w 6276063"/>
              <a:gd name="connsiteY95" fmla="*/ 494790 h 1129771"/>
              <a:gd name="connsiteX96" fmla="*/ 4280258 w 6276063"/>
              <a:gd name="connsiteY96" fmla="*/ 519530 h 1129771"/>
              <a:gd name="connsiteX97" fmla="*/ 4305000 w 6276063"/>
              <a:gd name="connsiteY97" fmla="*/ 544269 h 1129771"/>
              <a:gd name="connsiteX98" fmla="*/ 4370977 w 6276063"/>
              <a:gd name="connsiteY98" fmla="*/ 634981 h 1129771"/>
              <a:gd name="connsiteX99" fmla="*/ 4420459 w 6276063"/>
              <a:gd name="connsiteY99" fmla="*/ 709199 h 1129771"/>
              <a:gd name="connsiteX100" fmla="*/ 4445201 w 6276063"/>
              <a:gd name="connsiteY100" fmla="*/ 733939 h 1129771"/>
              <a:gd name="connsiteX101" fmla="*/ 4511178 w 6276063"/>
              <a:gd name="connsiteY101" fmla="*/ 832897 h 1129771"/>
              <a:gd name="connsiteX102" fmla="*/ 4544166 w 6276063"/>
              <a:gd name="connsiteY102" fmla="*/ 882376 h 1129771"/>
              <a:gd name="connsiteX103" fmla="*/ 4585402 w 6276063"/>
              <a:gd name="connsiteY103" fmla="*/ 948348 h 1129771"/>
              <a:gd name="connsiteX104" fmla="*/ 4610143 w 6276063"/>
              <a:gd name="connsiteY104" fmla="*/ 964841 h 1129771"/>
              <a:gd name="connsiteX105" fmla="*/ 4651379 w 6276063"/>
              <a:gd name="connsiteY105" fmla="*/ 997827 h 1129771"/>
              <a:gd name="connsiteX106" fmla="*/ 4684367 w 6276063"/>
              <a:gd name="connsiteY106" fmla="*/ 1039060 h 1129771"/>
              <a:gd name="connsiteX107" fmla="*/ 4717356 w 6276063"/>
              <a:gd name="connsiteY107" fmla="*/ 1055553 h 1129771"/>
              <a:gd name="connsiteX108" fmla="*/ 4791580 w 6276063"/>
              <a:gd name="connsiteY108" fmla="*/ 1096785 h 1129771"/>
              <a:gd name="connsiteX109" fmla="*/ 4907040 w 6276063"/>
              <a:gd name="connsiteY109" fmla="*/ 1121525 h 1129771"/>
              <a:gd name="connsiteX110" fmla="*/ 4940028 w 6276063"/>
              <a:gd name="connsiteY110" fmla="*/ 1129771 h 1129771"/>
              <a:gd name="connsiteX111" fmla="*/ 5063735 w 6276063"/>
              <a:gd name="connsiteY111" fmla="*/ 1105032 h 1129771"/>
              <a:gd name="connsiteX112" fmla="*/ 5096724 w 6276063"/>
              <a:gd name="connsiteY112" fmla="*/ 1088539 h 1129771"/>
              <a:gd name="connsiteX113" fmla="*/ 5170948 w 6276063"/>
              <a:gd name="connsiteY113" fmla="*/ 1063799 h 1129771"/>
              <a:gd name="connsiteX114" fmla="*/ 5203936 w 6276063"/>
              <a:gd name="connsiteY114" fmla="*/ 1039060 h 1129771"/>
              <a:gd name="connsiteX115" fmla="*/ 5245172 w 6276063"/>
              <a:gd name="connsiteY115" fmla="*/ 1030813 h 1129771"/>
              <a:gd name="connsiteX116" fmla="*/ 5269913 w 6276063"/>
              <a:gd name="connsiteY116" fmla="*/ 1022566 h 1129771"/>
              <a:gd name="connsiteX117" fmla="*/ 5319396 w 6276063"/>
              <a:gd name="connsiteY117" fmla="*/ 1014320 h 1129771"/>
              <a:gd name="connsiteX118" fmla="*/ 5509080 w 6276063"/>
              <a:gd name="connsiteY118" fmla="*/ 989580 h 1129771"/>
              <a:gd name="connsiteX119" fmla="*/ 5558563 w 6276063"/>
              <a:gd name="connsiteY119" fmla="*/ 981334 h 1129771"/>
              <a:gd name="connsiteX120" fmla="*/ 5608045 w 6276063"/>
              <a:gd name="connsiteY120" fmla="*/ 964841 h 1129771"/>
              <a:gd name="connsiteX121" fmla="*/ 5665775 w 6276063"/>
              <a:gd name="connsiteY121" fmla="*/ 923608 h 1129771"/>
              <a:gd name="connsiteX122" fmla="*/ 5698764 w 6276063"/>
              <a:gd name="connsiteY122" fmla="*/ 874129 h 1129771"/>
              <a:gd name="connsiteX123" fmla="*/ 5739999 w 6276063"/>
              <a:gd name="connsiteY123" fmla="*/ 816404 h 1129771"/>
              <a:gd name="connsiteX124" fmla="*/ 5772988 w 6276063"/>
              <a:gd name="connsiteY124" fmla="*/ 775171 h 1129771"/>
              <a:gd name="connsiteX125" fmla="*/ 5797729 w 6276063"/>
              <a:gd name="connsiteY125" fmla="*/ 750432 h 1129771"/>
              <a:gd name="connsiteX126" fmla="*/ 5830718 w 6276063"/>
              <a:gd name="connsiteY126" fmla="*/ 709199 h 1129771"/>
              <a:gd name="connsiteX127" fmla="*/ 5855459 w 6276063"/>
              <a:gd name="connsiteY127" fmla="*/ 659720 h 1129771"/>
              <a:gd name="connsiteX128" fmla="*/ 5880200 w 6276063"/>
              <a:gd name="connsiteY128" fmla="*/ 651474 h 1129771"/>
              <a:gd name="connsiteX129" fmla="*/ 5896695 w 6276063"/>
              <a:gd name="connsiteY129" fmla="*/ 634981 h 1129771"/>
              <a:gd name="connsiteX130" fmla="*/ 5954425 w 6276063"/>
              <a:gd name="connsiteY130" fmla="*/ 544269 h 1129771"/>
              <a:gd name="connsiteX131" fmla="*/ 6028649 w 6276063"/>
              <a:gd name="connsiteY131" fmla="*/ 470051 h 1129771"/>
              <a:gd name="connsiteX132" fmla="*/ 6078132 w 6276063"/>
              <a:gd name="connsiteY132" fmla="*/ 412325 h 1129771"/>
              <a:gd name="connsiteX133" fmla="*/ 6152356 w 6276063"/>
              <a:gd name="connsiteY133" fmla="*/ 305121 h 1129771"/>
              <a:gd name="connsiteX134" fmla="*/ 6185344 w 6276063"/>
              <a:gd name="connsiteY134" fmla="*/ 280381 h 1129771"/>
              <a:gd name="connsiteX135" fmla="*/ 6234827 w 6276063"/>
              <a:gd name="connsiteY135" fmla="*/ 222655 h 1129771"/>
              <a:gd name="connsiteX136" fmla="*/ 6276063 w 6276063"/>
              <a:gd name="connsiteY136" fmla="*/ 181423 h 1129771"/>
              <a:gd name="connsiteX137" fmla="*/ 6276063 w 6276063"/>
              <a:gd name="connsiteY137" fmla="*/ 181423 h 11297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Lst>
            <a:rect l="l" t="t" r="r" b="b"/>
            <a:pathLst>
              <a:path w="6276063" h="1129771">
                <a:moveTo>
                  <a:pt x="0" y="404079"/>
                </a:moveTo>
                <a:lnTo>
                  <a:pt x="0" y="404079"/>
                </a:lnTo>
                <a:cubicBezTo>
                  <a:pt x="13745" y="384837"/>
                  <a:pt x="25525" y="364027"/>
                  <a:pt x="41236" y="346353"/>
                </a:cubicBezTo>
                <a:cubicBezTo>
                  <a:pt x="47821" y="338945"/>
                  <a:pt x="60479" y="338107"/>
                  <a:pt x="65977" y="329860"/>
                </a:cubicBezTo>
                <a:cubicBezTo>
                  <a:pt x="92220" y="290498"/>
                  <a:pt x="55157" y="304087"/>
                  <a:pt x="90719" y="280381"/>
                </a:cubicBezTo>
                <a:cubicBezTo>
                  <a:pt x="100948" y="273562"/>
                  <a:pt x="113033" y="269987"/>
                  <a:pt x="123707" y="263888"/>
                </a:cubicBezTo>
                <a:cubicBezTo>
                  <a:pt x="132313" y="258971"/>
                  <a:pt x="140202" y="252893"/>
                  <a:pt x="148449" y="247395"/>
                </a:cubicBezTo>
                <a:cubicBezTo>
                  <a:pt x="153947" y="239148"/>
                  <a:pt x="157203" y="228846"/>
                  <a:pt x="164943" y="222655"/>
                </a:cubicBezTo>
                <a:cubicBezTo>
                  <a:pt x="171731" y="217225"/>
                  <a:pt x="181909" y="218296"/>
                  <a:pt x="189684" y="214409"/>
                </a:cubicBezTo>
                <a:cubicBezTo>
                  <a:pt x="246641" y="185933"/>
                  <a:pt x="178756" y="206834"/>
                  <a:pt x="247414" y="189669"/>
                </a:cubicBezTo>
                <a:cubicBezTo>
                  <a:pt x="272155" y="192418"/>
                  <a:pt x="297034" y="194131"/>
                  <a:pt x="321638" y="197916"/>
                </a:cubicBezTo>
                <a:cubicBezTo>
                  <a:pt x="340877" y="200876"/>
                  <a:pt x="360887" y="208249"/>
                  <a:pt x="379368" y="214409"/>
                </a:cubicBezTo>
                <a:cubicBezTo>
                  <a:pt x="397361" y="268384"/>
                  <a:pt x="372371" y="215408"/>
                  <a:pt x="412357" y="247395"/>
                </a:cubicBezTo>
                <a:cubicBezTo>
                  <a:pt x="420097" y="253586"/>
                  <a:pt x="421842" y="265127"/>
                  <a:pt x="428851" y="272135"/>
                </a:cubicBezTo>
                <a:cubicBezTo>
                  <a:pt x="447836" y="291119"/>
                  <a:pt x="461345" y="290566"/>
                  <a:pt x="486581" y="296874"/>
                </a:cubicBezTo>
                <a:cubicBezTo>
                  <a:pt x="489330" y="305121"/>
                  <a:pt x="490940" y="313839"/>
                  <a:pt x="494828" y="321614"/>
                </a:cubicBezTo>
                <a:cubicBezTo>
                  <a:pt x="499261" y="330479"/>
                  <a:pt x="507418" y="337243"/>
                  <a:pt x="511322" y="346353"/>
                </a:cubicBezTo>
                <a:cubicBezTo>
                  <a:pt x="515787" y="356770"/>
                  <a:pt x="516312" y="368483"/>
                  <a:pt x="519569" y="379339"/>
                </a:cubicBezTo>
                <a:cubicBezTo>
                  <a:pt x="524565" y="395991"/>
                  <a:pt x="530565" y="412325"/>
                  <a:pt x="536063" y="428818"/>
                </a:cubicBezTo>
                <a:cubicBezTo>
                  <a:pt x="538812" y="437065"/>
                  <a:pt x="537078" y="448736"/>
                  <a:pt x="544311" y="453558"/>
                </a:cubicBezTo>
                <a:cubicBezTo>
                  <a:pt x="576155" y="474786"/>
                  <a:pt x="612930" y="494629"/>
                  <a:pt x="635029" y="527776"/>
                </a:cubicBezTo>
                <a:cubicBezTo>
                  <a:pt x="646025" y="544269"/>
                  <a:pt x="661748" y="558450"/>
                  <a:pt x="668017" y="577255"/>
                </a:cubicBezTo>
                <a:cubicBezTo>
                  <a:pt x="679400" y="611397"/>
                  <a:pt x="671443" y="594762"/>
                  <a:pt x="692759" y="626734"/>
                </a:cubicBezTo>
                <a:cubicBezTo>
                  <a:pt x="710453" y="679814"/>
                  <a:pt x="693711" y="624198"/>
                  <a:pt x="709253" y="717446"/>
                </a:cubicBezTo>
                <a:cubicBezTo>
                  <a:pt x="711116" y="728626"/>
                  <a:pt x="712431" y="740295"/>
                  <a:pt x="717500" y="750432"/>
                </a:cubicBezTo>
                <a:cubicBezTo>
                  <a:pt x="726366" y="768162"/>
                  <a:pt x="739493" y="783418"/>
                  <a:pt x="750489" y="799911"/>
                </a:cubicBezTo>
                <a:cubicBezTo>
                  <a:pt x="755987" y="808157"/>
                  <a:pt x="757368" y="822246"/>
                  <a:pt x="766983" y="824650"/>
                </a:cubicBezTo>
                <a:cubicBezTo>
                  <a:pt x="788975" y="830148"/>
                  <a:pt x="811454" y="833974"/>
                  <a:pt x="832960" y="841143"/>
                </a:cubicBezTo>
                <a:cubicBezTo>
                  <a:pt x="889134" y="859868"/>
                  <a:pt x="820017" y="836291"/>
                  <a:pt x="898937" y="865883"/>
                </a:cubicBezTo>
                <a:cubicBezTo>
                  <a:pt x="907077" y="868935"/>
                  <a:pt x="915431" y="871380"/>
                  <a:pt x="923678" y="874129"/>
                </a:cubicBezTo>
                <a:cubicBezTo>
                  <a:pt x="940423" y="872841"/>
                  <a:pt x="1034065" y="879202"/>
                  <a:pt x="1063879" y="849390"/>
                </a:cubicBezTo>
                <a:cubicBezTo>
                  <a:pt x="1070026" y="843243"/>
                  <a:pt x="1067305" y="831883"/>
                  <a:pt x="1072127" y="824650"/>
                </a:cubicBezTo>
                <a:cubicBezTo>
                  <a:pt x="1078597" y="814946"/>
                  <a:pt x="1089402" y="808870"/>
                  <a:pt x="1096868" y="799911"/>
                </a:cubicBezTo>
                <a:cubicBezTo>
                  <a:pt x="1103213" y="792297"/>
                  <a:pt x="1106777" y="782579"/>
                  <a:pt x="1113362" y="775171"/>
                </a:cubicBezTo>
                <a:cubicBezTo>
                  <a:pt x="1128859" y="757738"/>
                  <a:pt x="1146351" y="742185"/>
                  <a:pt x="1162845" y="725692"/>
                </a:cubicBezTo>
                <a:cubicBezTo>
                  <a:pt x="1201981" y="686559"/>
                  <a:pt x="1181080" y="697623"/>
                  <a:pt x="1220575" y="684460"/>
                </a:cubicBezTo>
                <a:cubicBezTo>
                  <a:pt x="1249617" y="665101"/>
                  <a:pt x="1271348" y="647659"/>
                  <a:pt x="1303046" y="634981"/>
                </a:cubicBezTo>
                <a:cubicBezTo>
                  <a:pt x="1319189" y="628524"/>
                  <a:pt x="1336035" y="623986"/>
                  <a:pt x="1352529" y="618488"/>
                </a:cubicBezTo>
                <a:lnTo>
                  <a:pt x="1377270" y="610241"/>
                </a:lnTo>
                <a:cubicBezTo>
                  <a:pt x="1440498" y="615739"/>
                  <a:pt x="1504629" y="614749"/>
                  <a:pt x="1566954" y="626734"/>
                </a:cubicBezTo>
                <a:cubicBezTo>
                  <a:pt x="1578407" y="628936"/>
                  <a:pt x="1584228" y="642515"/>
                  <a:pt x="1591695" y="651474"/>
                </a:cubicBezTo>
                <a:cubicBezTo>
                  <a:pt x="1615101" y="679559"/>
                  <a:pt x="1603233" y="679503"/>
                  <a:pt x="1632931" y="709199"/>
                </a:cubicBezTo>
                <a:cubicBezTo>
                  <a:pt x="1639940" y="716207"/>
                  <a:pt x="1649425" y="720194"/>
                  <a:pt x="1657672" y="725692"/>
                </a:cubicBezTo>
                <a:cubicBezTo>
                  <a:pt x="1660421" y="739436"/>
                  <a:pt x="1659651" y="754388"/>
                  <a:pt x="1665920" y="766925"/>
                </a:cubicBezTo>
                <a:cubicBezTo>
                  <a:pt x="1671136" y="777356"/>
                  <a:pt x="1683071" y="782809"/>
                  <a:pt x="1690661" y="791664"/>
                </a:cubicBezTo>
                <a:cubicBezTo>
                  <a:pt x="1768141" y="882051"/>
                  <a:pt x="1639933" y="749185"/>
                  <a:pt x="1764885" y="874129"/>
                </a:cubicBezTo>
                <a:cubicBezTo>
                  <a:pt x="1773132" y="882376"/>
                  <a:pt x="1783156" y="889165"/>
                  <a:pt x="1789626" y="898869"/>
                </a:cubicBezTo>
                <a:cubicBezTo>
                  <a:pt x="1805844" y="923192"/>
                  <a:pt x="1807052" y="928507"/>
                  <a:pt x="1830862" y="948348"/>
                </a:cubicBezTo>
                <a:cubicBezTo>
                  <a:pt x="1843914" y="959224"/>
                  <a:pt x="1873925" y="975835"/>
                  <a:pt x="1888592" y="981334"/>
                </a:cubicBezTo>
                <a:cubicBezTo>
                  <a:pt x="1899205" y="985313"/>
                  <a:pt x="1910584" y="986831"/>
                  <a:pt x="1921580" y="989580"/>
                </a:cubicBezTo>
                <a:cubicBezTo>
                  <a:pt x="1968485" y="1036481"/>
                  <a:pt x="1923320" y="998696"/>
                  <a:pt x="1971063" y="1022566"/>
                </a:cubicBezTo>
                <a:cubicBezTo>
                  <a:pt x="2035012" y="1054539"/>
                  <a:pt x="1958360" y="1026580"/>
                  <a:pt x="2020546" y="1047306"/>
                </a:cubicBezTo>
                <a:cubicBezTo>
                  <a:pt x="2091448" y="1094571"/>
                  <a:pt x="2001741" y="1037904"/>
                  <a:pt x="2070029" y="1072046"/>
                </a:cubicBezTo>
                <a:cubicBezTo>
                  <a:pt x="2078894" y="1076478"/>
                  <a:pt x="2085208" y="1085931"/>
                  <a:pt x="2094770" y="1088539"/>
                </a:cubicBezTo>
                <a:cubicBezTo>
                  <a:pt x="2116153" y="1094370"/>
                  <a:pt x="2138755" y="1094036"/>
                  <a:pt x="2160747" y="1096785"/>
                </a:cubicBezTo>
                <a:cubicBezTo>
                  <a:pt x="2168994" y="1102283"/>
                  <a:pt x="2175797" y="1111201"/>
                  <a:pt x="2185488" y="1113278"/>
                </a:cubicBezTo>
                <a:cubicBezTo>
                  <a:pt x="2257902" y="1128794"/>
                  <a:pt x="2301843" y="1119389"/>
                  <a:pt x="2375172" y="1113278"/>
                </a:cubicBezTo>
                <a:cubicBezTo>
                  <a:pt x="2388917" y="1107780"/>
                  <a:pt x="2402546" y="1101983"/>
                  <a:pt x="2416408" y="1096785"/>
                </a:cubicBezTo>
                <a:cubicBezTo>
                  <a:pt x="2424548" y="1093733"/>
                  <a:pt x="2433374" y="1092426"/>
                  <a:pt x="2441149" y="1088539"/>
                </a:cubicBezTo>
                <a:cubicBezTo>
                  <a:pt x="2450015" y="1084107"/>
                  <a:pt x="2457961" y="1077993"/>
                  <a:pt x="2465891" y="1072046"/>
                </a:cubicBezTo>
                <a:cubicBezTo>
                  <a:pt x="2479973" y="1061485"/>
                  <a:pt x="2493761" y="1050515"/>
                  <a:pt x="2507126" y="1039060"/>
                </a:cubicBezTo>
                <a:cubicBezTo>
                  <a:pt x="2513030" y="1034000"/>
                  <a:pt x="2516953" y="1026566"/>
                  <a:pt x="2523621" y="1022566"/>
                </a:cubicBezTo>
                <a:cubicBezTo>
                  <a:pt x="2531075" y="1018094"/>
                  <a:pt x="2540115" y="1017069"/>
                  <a:pt x="2548362" y="1014320"/>
                </a:cubicBezTo>
                <a:cubicBezTo>
                  <a:pt x="2604934" y="929465"/>
                  <a:pt x="2511921" y="1063033"/>
                  <a:pt x="2597845" y="964841"/>
                </a:cubicBezTo>
                <a:cubicBezTo>
                  <a:pt x="2637619" y="919388"/>
                  <a:pt x="2608738" y="933096"/>
                  <a:pt x="2639080" y="890622"/>
                </a:cubicBezTo>
                <a:cubicBezTo>
                  <a:pt x="2645859" y="881132"/>
                  <a:pt x="2655575" y="874129"/>
                  <a:pt x="2663822" y="865883"/>
                </a:cubicBezTo>
                <a:cubicBezTo>
                  <a:pt x="2709991" y="745850"/>
                  <a:pt x="2682083" y="789307"/>
                  <a:pt x="2729799" y="725692"/>
                </a:cubicBezTo>
                <a:cubicBezTo>
                  <a:pt x="2735297" y="709199"/>
                  <a:pt x="2739606" y="692261"/>
                  <a:pt x="2746293" y="676213"/>
                </a:cubicBezTo>
                <a:cubicBezTo>
                  <a:pt x="2760799" y="641400"/>
                  <a:pt x="2776673" y="617336"/>
                  <a:pt x="2795776" y="585502"/>
                </a:cubicBezTo>
                <a:cubicBezTo>
                  <a:pt x="2797161" y="577195"/>
                  <a:pt x="2808428" y="506315"/>
                  <a:pt x="2812270" y="494790"/>
                </a:cubicBezTo>
                <a:cubicBezTo>
                  <a:pt x="2827120" y="450243"/>
                  <a:pt x="2890333" y="330239"/>
                  <a:pt x="2902988" y="313367"/>
                </a:cubicBezTo>
                <a:cubicBezTo>
                  <a:pt x="2919482" y="291376"/>
                  <a:pt x="2940177" y="271982"/>
                  <a:pt x="2952471" y="247395"/>
                </a:cubicBezTo>
                <a:cubicBezTo>
                  <a:pt x="2992018" y="168306"/>
                  <a:pt x="2941929" y="266369"/>
                  <a:pt x="2993707" y="173176"/>
                </a:cubicBezTo>
                <a:cubicBezTo>
                  <a:pt x="2999678" y="162430"/>
                  <a:pt x="3002825" y="150024"/>
                  <a:pt x="3010201" y="140190"/>
                </a:cubicBezTo>
                <a:cubicBezTo>
                  <a:pt x="3037850" y="103327"/>
                  <a:pt x="3044059" y="111370"/>
                  <a:pt x="3076178" y="82465"/>
                </a:cubicBezTo>
                <a:cubicBezTo>
                  <a:pt x="3093516" y="66862"/>
                  <a:pt x="3104004" y="41648"/>
                  <a:pt x="3125661" y="32986"/>
                </a:cubicBezTo>
                <a:cubicBezTo>
                  <a:pt x="3176099" y="12812"/>
                  <a:pt x="3154578" y="24704"/>
                  <a:pt x="3191638" y="0"/>
                </a:cubicBezTo>
                <a:cubicBezTo>
                  <a:pt x="3224626" y="8246"/>
                  <a:pt x="3258147" y="14597"/>
                  <a:pt x="3290603" y="24739"/>
                </a:cubicBezTo>
                <a:cubicBezTo>
                  <a:pt x="3302338" y="28406"/>
                  <a:pt x="3312081" y="36915"/>
                  <a:pt x="3323592" y="41232"/>
                </a:cubicBezTo>
                <a:cubicBezTo>
                  <a:pt x="3334205" y="45212"/>
                  <a:pt x="3345967" y="45499"/>
                  <a:pt x="3356580" y="49479"/>
                </a:cubicBezTo>
                <a:cubicBezTo>
                  <a:pt x="3368091" y="53796"/>
                  <a:pt x="3378269" y="61130"/>
                  <a:pt x="3389569" y="65972"/>
                </a:cubicBezTo>
                <a:cubicBezTo>
                  <a:pt x="3474514" y="102373"/>
                  <a:pt x="3337886" y="36010"/>
                  <a:pt x="3447299" y="90711"/>
                </a:cubicBezTo>
                <a:cubicBezTo>
                  <a:pt x="3469290" y="156682"/>
                  <a:pt x="3436304" y="79717"/>
                  <a:pt x="3480287" y="123697"/>
                </a:cubicBezTo>
                <a:cubicBezTo>
                  <a:pt x="3575402" y="218804"/>
                  <a:pt x="3500213" y="159151"/>
                  <a:pt x="3546264" y="214409"/>
                </a:cubicBezTo>
                <a:cubicBezTo>
                  <a:pt x="3553730" y="223368"/>
                  <a:pt x="3562758" y="230902"/>
                  <a:pt x="3571005" y="239148"/>
                </a:cubicBezTo>
                <a:cubicBezTo>
                  <a:pt x="3577713" y="259269"/>
                  <a:pt x="3579761" y="272643"/>
                  <a:pt x="3595747" y="288628"/>
                </a:cubicBezTo>
                <a:cubicBezTo>
                  <a:pt x="3602756" y="295636"/>
                  <a:pt x="3612874" y="298776"/>
                  <a:pt x="3620488" y="305121"/>
                </a:cubicBezTo>
                <a:cubicBezTo>
                  <a:pt x="3629448" y="312587"/>
                  <a:pt x="3635035" y="324196"/>
                  <a:pt x="3645230" y="329860"/>
                </a:cubicBezTo>
                <a:cubicBezTo>
                  <a:pt x="3675892" y="346893"/>
                  <a:pt x="3719161" y="350163"/>
                  <a:pt x="3752442" y="354600"/>
                </a:cubicBezTo>
                <a:lnTo>
                  <a:pt x="3818419" y="362846"/>
                </a:lnTo>
                <a:cubicBezTo>
                  <a:pt x="3827266" y="362326"/>
                  <a:pt x="3965324" y="359186"/>
                  <a:pt x="4008103" y="346353"/>
                </a:cubicBezTo>
                <a:cubicBezTo>
                  <a:pt x="4019879" y="342821"/>
                  <a:pt x="4030096" y="335358"/>
                  <a:pt x="4041092" y="329860"/>
                </a:cubicBezTo>
                <a:cubicBezTo>
                  <a:pt x="4065833" y="335358"/>
                  <a:pt x="4092953" y="334427"/>
                  <a:pt x="4115316" y="346353"/>
                </a:cubicBezTo>
                <a:cubicBezTo>
                  <a:pt x="4135897" y="357329"/>
                  <a:pt x="4148304" y="379339"/>
                  <a:pt x="4164798" y="395832"/>
                </a:cubicBezTo>
                <a:cubicBezTo>
                  <a:pt x="4191008" y="422040"/>
                  <a:pt x="4175081" y="407666"/>
                  <a:pt x="4214281" y="437065"/>
                </a:cubicBezTo>
                <a:cubicBezTo>
                  <a:pt x="4230466" y="485617"/>
                  <a:pt x="4210937" y="441967"/>
                  <a:pt x="4263764" y="494790"/>
                </a:cubicBezTo>
                <a:cubicBezTo>
                  <a:pt x="4270773" y="501798"/>
                  <a:pt x="4273913" y="511916"/>
                  <a:pt x="4280258" y="519530"/>
                </a:cubicBezTo>
                <a:cubicBezTo>
                  <a:pt x="4287725" y="528489"/>
                  <a:pt x="4297794" y="535099"/>
                  <a:pt x="4305000" y="544269"/>
                </a:cubicBezTo>
                <a:cubicBezTo>
                  <a:pt x="4328101" y="573668"/>
                  <a:pt x="4351739" y="602921"/>
                  <a:pt x="4370977" y="634981"/>
                </a:cubicBezTo>
                <a:cubicBezTo>
                  <a:pt x="4389433" y="665738"/>
                  <a:pt x="4397554" y="682479"/>
                  <a:pt x="4420459" y="709199"/>
                </a:cubicBezTo>
                <a:cubicBezTo>
                  <a:pt x="4428050" y="718054"/>
                  <a:pt x="4436954" y="725692"/>
                  <a:pt x="4445201" y="733939"/>
                </a:cubicBezTo>
                <a:cubicBezTo>
                  <a:pt x="4476815" y="797163"/>
                  <a:pt x="4448000" y="744454"/>
                  <a:pt x="4511178" y="832897"/>
                </a:cubicBezTo>
                <a:cubicBezTo>
                  <a:pt x="4522700" y="849027"/>
                  <a:pt x="4533659" y="865567"/>
                  <a:pt x="4544166" y="882376"/>
                </a:cubicBezTo>
                <a:cubicBezTo>
                  <a:pt x="4557911" y="904367"/>
                  <a:pt x="4563824" y="933964"/>
                  <a:pt x="4585402" y="948348"/>
                </a:cubicBezTo>
                <a:lnTo>
                  <a:pt x="4610143" y="964841"/>
                </a:lnTo>
                <a:cubicBezTo>
                  <a:pt x="4663179" y="1044389"/>
                  <a:pt x="4589412" y="944715"/>
                  <a:pt x="4651379" y="997827"/>
                </a:cubicBezTo>
                <a:cubicBezTo>
                  <a:pt x="4664744" y="1009282"/>
                  <a:pt x="4671120" y="1027470"/>
                  <a:pt x="4684367" y="1039060"/>
                </a:cubicBezTo>
                <a:cubicBezTo>
                  <a:pt x="4693619" y="1047155"/>
                  <a:pt x="4706609" y="1049583"/>
                  <a:pt x="4717356" y="1055553"/>
                </a:cubicBezTo>
                <a:cubicBezTo>
                  <a:pt x="4733213" y="1064362"/>
                  <a:pt x="4771805" y="1090194"/>
                  <a:pt x="4791580" y="1096785"/>
                </a:cubicBezTo>
                <a:cubicBezTo>
                  <a:pt x="4846748" y="1115173"/>
                  <a:pt x="4855136" y="1111145"/>
                  <a:pt x="4907040" y="1121525"/>
                </a:cubicBezTo>
                <a:cubicBezTo>
                  <a:pt x="4918154" y="1123748"/>
                  <a:pt x="4929032" y="1127022"/>
                  <a:pt x="4940028" y="1129771"/>
                </a:cubicBezTo>
                <a:cubicBezTo>
                  <a:pt x="4968563" y="1125016"/>
                  <a:pt x="5027802" y="1120430"/>
                  <a:pt x="5063735" y="1105032"/>
                </a:cubicBezTo>
                <a:cubicBezTo>
                  <a:pt x="5075035" y="1100190"/>
                  <a:pt x="5085249" y="1092952"/>
                  <a:pt x="5096724" y="1088539"/>
                </a:cubicBezTo>
                <a:cubicBezTo>
                  <a:pt x="5121065" y="1079178"/>
                  <a:pt x="5170948" y="1063799"/>
                  <a:pt x="5170948" y="1063799"/>
                </a:cubicBezTo>
                <a:cubicBezTo>
                  <a:pt x="5181944" y="1055553"/>
                  <a:pt x="5191376" y="1044642"/>
                  <a:pt x="5203936" y="1039060"/>
                </a:cubicBezTo>
                <a:cubicBezTo>
                  <a:pt x="5216746" y="1033367"/>
                  <a:pt x="5231573" y="1034213"/>
                  <a:pt x="5245172" y="1030813"/>
                </a:cubicBezTo>
                <a:cubicBezTo>
                  <a:pt x="5253606" y="1028705"/>
                  <a:pt x="5261427" y="1024452"/>
                  <a:pt x="5269913" y="1022566"/>
                </a:cubicBezTo>
                <a:cubicBezTo>
                  <a:pt x="5286237" y="1018939"/>
                  <a:pt x="5303045" y="1017823"/>
                  <a:pt x="5319396" y="1014320"/>
                </a:cubicBezTo>
                <a:cubicBezTo>
                  <a:pt x="5451134" y="986093"/>
                  <a:pt x="5315961" y="1002454"/>
                  <a:pt x="5509080" y="989580"/>
                </a:cubicBezTo>
                <a:cubicBezTo>
                  <a:pt x="5525574" y="986831"/>
                  <a:pt x="5542340" y="985389"/>
                  <a:pt x="5558563" y="981334"/>
                </a:cubicBezTo>
                <a:cubicBezTo>
                  <a:pt x="5575430" y="977118"/>
                  <a:pt x="5608045" y="964841"/>
                  <a:pt x="5608045" y="964841"/>
                </a:cubicBezTo>
                <a:cubicBezTo>
                  <a:pt x="5620084" y="956816"/>
                  <a:pt x="5658332" y="931981"/>
                  <a:pt x="5665775" y="923608"/>
                </a:cubicBezTo>
                <a:cubicBezTo>
                  <a:pt x="5678945" y="908793"/>
                  <a:pt x="5698764" y="874129"/>
                  <a:pt x="5698764" y="874129"/>
                </a:cubicBezTo>
                <a:cubicBezTo>
                  <a:pt x="5713387" y="830263"/>
                  <a:pt x="5698255" y="863362"/>
                  <a:pt x="5739999" y="816404"/>
                </a:cubicBezTo>
                <a:cubicBezTo>
                  <a:pt x="5751694" y="803249"/>
                  <a:pt x="5761397" y="788417"/>
                  <a:pt x="5772988" y="775171"/>
                </a:cubicBezTo>
                <a:cubicBezTo>
                  <a:pt x="5780668" y="766394"/>
                  <a:pt x="5790263" y="759391"/>
                  <a:pt x="5797729" y="750432"/>
                </a:cubicBezTo>
                <a:cubicBezTo>
                  <a:pt x="5849740" y="688022"/>
                  <a:pt x="5782735" y="757176"/>
                  <a:pt x="5830718" y="709199"/>
                </a:cubicBezTo>
                <a:cubicBezTo>
                  <a:pt x="5836151" y="692902"/>
                  <a:pt x="5840926" y="671346"/>
                  <a:pt x="5855459" y="659720"/>
                </a:cubicBezTo>
                <a:cubicBezTo>
                  <a:pt x="5862247" y="654290"/>
                  <a:pt x="5871953" y="654223"/>
                  <a:pt x="5880200" y="651474"/>
                </a:cubicBezTo>
                <a:cubicBezTo>
                  <a:pt x="5885698" y="645976"/>
                  <a:pt x="5892175" y="641308"/>
                  <a:pt x="5896695" y="634981"/>
                </a:cubicBezTo>
                <a:cubicBezTo>
                  <a:pt x="5912603" y="612712"/>
                  <a:pt x="5936081" y="562611"/>
                  <a:pt x="5954425" y="544269"/>
                </a:cubicBezTo>
                <a:cubicBezTo>
                  <a:pt x="5979166" y="519530"/>
                  <a:pt x="6010647" y="500053"/>
                  <a:pt x="6028649" y="470051"/>
                </a:cubicBezTo>
                <a:cubicBezTo>
                  <a:pt x="6058490" y="420319"/>
                  <a:pt x="6040053" y="437709"/>
                  <a:pt x="6078132" y="412325"/>
                </a:cubicBezTo>
                <a:cubicBezTo>
                  <a:pt x="6093594" y="365943"/>
                  <a:pt x="6096816" y="346774"/>
                  <a:pt x="6152356" y="305121"/>
                </a:cubicBezTo>
                <a:cubicBezTo>
                  <a:pt x="6163352" y="296874"/>
                  <a:pt x="6174908" y="289326"/>
                  <a:pt x="6185344" y="280381"/>
                </a:cubicBezTo>
                <a:cubicBezTo>
                  <a:pt x="6220537" y="250218"/>
                  <a:pt x="6202227" y="259911"/>
                  <a:pt x="6234827" y="222655"/>
                </a:cubicBezTo>
                <a:cubicBezTo>
                  <a:pt x="6234872" y="222603"/>
                  <a:pt x="6265741" y="191742"/>
                  <a:pt x="6276063" y="181423"/>
                </a:cubicBezTo>
                <a:lnTo>
                  <a:pt x="6276063" y="181423"/>
                </a:lnTo>
              </a:path>
            </a:pathLst>
          </a:custGeom>
          <a:ln w="25400">
            <a:solidFill>
              <a:srgbClr val="000000"/>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p>
        </p:txBody>
      </p:sp>
      <p:cxnSp>
        <p:nvCxnSpPr>
          <p:cNvPr id="26" name="直線コネクタ 25"/>
          <p:cNvCxnSpPr/>
          <p:nvPr/>
        </p:nvCxnSpPr>
        <p:spPr>
          <a:xfrm flipH="1">
            <a:off x="1641178" y="2713114"/>
            <a:ext cx="8248" cy="220180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flipH="1">
            <a:off x="1843060" y="2717068"/>
            <a:ext cx="8248" cy="220180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a:xfrm flipH="1">
            <a:off x="2044942" y="2721022"/>
            <a:ext cx="8248" cy="220180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p:nvPr/>
        </p:nvCxnSpPr>
        <p:spPr>
          <a:xfrm flipH="1">
            <a:off x="2263318" y="2708482"/>
            <a:ext cx="8248" cy="220180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a:xfrm flipH="1">
            <a:off x="2465200" y="2704189"/>
            <a:ext cx="8248" cy="220180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a:xfrm flipH="1">
            <a:off x="2676024" y="2700583"/>
            <a:ext cx="8248" cy="220180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6" name="直線コネクタ 35"/>
          <p:cNvCxnSpPr/>
          <p:nvPr/>
        </p:nvCxnSpPr>
        <p:spPr>
          <a:xfrm flipH="1">
            <a:off x="2877906" y="2704537"/>
            <a:ext cx="8248" cy="220180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7" name="直線コネクタ 36"/>
          <p:cNvCxnSpPr/>
          <p:nvPr/>
        </p:nvCxnSpPr>
        <p:spPr>
          <a:xfrm flipH="1">
            <a:off x="3079788" y="2708491"/>
            <a:ext cx="8248" cy="220180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8" name="直線コネクタ 37"/>
          <p:cNvCxnSpPr/>
          <p:nvPr/>
        </p:nvCxnSpPr>
        <p:spPr>
          <a:xfrm flipH="1">
            <a:off x="3298164" y="2695951"/>
            <a:ext cx="8248" cy="220180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9" name="直線コネクタ 38"/>
          <p:cNvCxnSpPr/>
          <p:nvPr/>
        </p:nvCxnSpPr>
        <p:spPr>
          <a:xfrm flipH="1">
            <a:off x="3500046" y="2691658"/>
            <a:ext cx="8248" cy="220180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0" name="直線コネクタ 39"/>
          <p:cNvCxnSpPr/>
          <p:nvPr/>
        </p:nvCxnSpPr>
        <p:spPr>
          <a:xfrm flipH="1">
            <a:off x="3715159" y="2692337"/>
            <a:ext cx="8248" cy="220180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1" name="直線コネクタ 40"/>
          <p:cNvCxnSpPr/>
          <p:nvPr/>
        </p:nvCxnSpPr>
        <p:spPr>
          <a:xfrm flipH="1">
            <a:off x="3917041" y="2696291"/>
            <a:ext cx="8248" cy="220180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2" name="直線コネクタ 41"/>
          <p:cNvCxnSpPr/>
          <p:nvPr/>
        </p:nvCxnSpPr>
        <p:spPr>
          <a:xfrm flipH="1">
            <a:off x="4118923" y="2700245"/>
            <a:ext cx="8248" cy="220180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3" name="直線コネクタ 42"/>
          <p:cNvCxnSpPr/>
          <p:nvPr/>
        </p:nvCxnSpPr>
        <p:spPr>
          <a:xfrm flipH="1">
            <a:off x="4337299" y="2687705"/>
            <a:ext cx="8248" cy="220180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4" name="直線コネクタ 43"/>
          <p:cNvCxnSpPr/>
          <p:nvPr/>
        </p:nvCxnSpPr>
        <p:spPr>
          <a:xfrm flipH="1">
            <a:off x="4539181" y="2683412"/>
            <a:ext cx="8248" cy="220180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5" name="直線コネクタ 44"/>
          <p:cNvCxnSpPr/>
          <p:nvPr/>
        </p:nvCxnSpPr>
        <p:spPr>
          <a:xfrm flipH="1">
            <a:off x="4750005" y="2679806"/>
            <a:ext cx="8248" cy="220180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6" name="直線コネクタ 45"/>
          <p:cNvCxnSpPr/>
          <p:nvPr/>
        </p:nvCxnSpPr>
        <p:spPr>
          <a:xfrm flipH="1">
            <a:off x="4951887" y="2683760"/>
            <a:ext cx="8248" cy="220180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7" name="直線コネクタ 46"/>
          <p:cNvCxnSpPr/>
          <p:nvPr/>
        </p:nvCxnSpPr>
        <p:spPr>
          <a:xfrm flipH="1">
            <a:off x="5153769" y="2687714"/>
            <a:ext cx="8248" cy="220180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8" name="直線コネクタ 47"/>
          <p:cNvCxnSpPr/>
          <p:nvPr/>
        </p:nvCxnSpPr>
        <p:spPr>
          <a:xfrm flipH="1">
            <a:off x="5372145" y="2675174"/>
            <a:ext cx="8248" cy="220180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9" name="直線コネクタ 48"/>
          <p:cNvCxnSpPr/>
          <p:nvPr/>
        </p:nvCxnSpPr>
        <p:spPr>
          <a:xfrm flipH="1">
            <a:off x="5574027" y="2670881"/>
            <a:ext cx="8248" cy="220180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0" name="直線コネクタ 49"/>
          <p:cNvCxnSpPr/>
          <p:nvPr/>
        </p:nvCxnSpPr>
        <p:spPr>
          <a:xfrm flipH="1">
            <a:off x="5776940" y="2667598"/>
            <a:ext cx="8248" cy="220180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1" name="直線コネクタ 50"/>
          <p:cNvCxnSpPr/>
          <p:nvPr/>
        </p:nvCxnSpPr>
        <p:spPr>
          <a:xfrm flipH="1">
            <a:off x="5978822" y="2671552"/>
            <a:ext cx="8248" cy="220180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2" name="直線コネクタ 51"/>
          <p:cNvCxnSpPr/>
          <p:nvPr/>
        </p:nvCxnSpPr>
        <p:spPr>
          <a:xfrm flipH="1">
            <a:off x="6180704" y="2675506"/>
            <a:ext cx="8248" cy="220180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3" name="直線コネクタ 52"/>
          <p:cNvCxnSpPr/>
          <p:nvPr/>
        </p:nvCxnSpPr>
        <p:spPr>
          <a:xfrm flipH="1">
            <a:off x="6399080" y="2662966"/>
            <a:ext cx="8248" cy="220180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4" name="直線コネクタ 53"/>
          <p:cNvCxnSpPr/>
          <p:nvPr/>
        </p:nvCxnSpPr>
        <p:spPr>
          <a:xfrm flipH="1">
            <a:off x="6600962" y="2658673"/>
            <a:ext cx="8248" cy="220180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5" name="直線コネクタ 54"/>
          <p:cNvCxnSpPr/>
          <p:nvPr/>
        </p:nvCxnSpPr>
        <p:spPr>
          <a:xfrm flipH="1">
            <a:off x="6811786" y="2655067"/>
            <a:ext cx="8248" cy="220180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6" name="直線コネクタ 55"/>
          <p:cNvCxnSpPr/>
          <p:nvPr/>
        </p:nvCxnSpPr>
        <p:spPr>
          <a:xfrm flipH="1">
            <a:off x="7013668" y="2659021"/>
            <a:ext cx="8248" cy="220180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7" name="直線コネクタ 56"/>
          <p:cNvCxnSpPr/>
          <p:nvPr/>
        </p:nvCxnSpPr>
        <p:spPr>
          <a:xfrm flipH="1">
            <a:off x="7215550" y="2662975"/>
            <a:ext cx="8248" cy="220180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8" name="直線コネクタ 57"/>
          <p:cNvCxnSpPr/>
          <p:nvPr/>
        </p:nvCxnSpPr>
        <p:spPr>
          <a:xfrm flipH="1">
            <a:off x="7433926" y="2650435"/>
            <a:ext cx="8248" cy="220180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9" name="直線コネクタ 58"/>
          <p:cNvCxnSpPr/>
          <p:nvPr/>
        </p:nvCxnSpPr>
        <p:spPr>
          <a:xfrm flipH="1">
            <a:off x="7635808" y="2646142"/>
            <a:ext cx="8248" cy="220180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0" name="直線コネクタ 59"/>
          <p:cNvCxnSpPr/>
          <p:nvPr/>
        </p:nvCxnSpPr>
        <p:spPr>
          <a:xfrm flipV="1">
            <a:off x="1228821" y="3801656"/>
            <a:ext cx="6680171" cy="8245"/>
          </a:xfrm>
          <a:prstGeom prst="line">
            <a:avLst/>
          </a:prstGeom>
        </p:spPr>
        <p:style>
          <a:lnRef idx="1">
            <a:schemeClr val="accent1"/>
          </a:lnRef>
          <a:fillRef idx="0">
            <a:schemeClr val="accent1"/>
          </a:fillRef>
          <a:effectRef idx="0">
            <a:schemeClr val="accent1"/>
          </a:effectRef>
          <a:fontRef idx="minor">
            <a:schemeClr val="tx1"/>
          </a:fontRef>
        </p:style>
      </p:cxnSp>
      <p:cxnSp>
        <p:nvCxnSpPr>
          <p:cNvPr id="63" name="直線コネクタ 62"/>
          <p:cNvCxnSpPr/>
          <p:nvPr/>
        </p:nvCxnSpPr>
        <p:spPr>
          <a:xfrm flipV="1">
            <a:off x="1241022" y="3657164"/>
            <a:ext cx="6680171" cy="8245"/>
          </a:xfrm>
          <a:prstGeom prst="line">
            <a:avLst/>
          </a:prstGeom>
        </p:spPr>
        <p:style>
          <a:lnRef idx="1">
            <a:schemeClr val="accent1"/>
          </a:lnRef>
          <a:fillRef idx="0">
            <a:schemeClr val="accent1"/>
          </a:fillRef>
          <a:effectRef idx="0">
            <a:schemeClr val="accent1"/>
          </a:effectRef>
          <a:fontRef idx="minor">
            <a:schemeClr val="tx1"/>
          </a:fontRef>
        </p:style>
      </p:cxnSp>
      <p:cxnSp>
        <p:nvCxnSpPr>
          <p:cNvPr id="64" name="直線コネクタ 63"/>
          <p:cNvCxnSpPr/>
          <p:nvPr/>
        </p:nvCxnSpPr>
        <p:spPr>
          <a:xfrm flipV="1">
            <a:off x="1236729" y="3512672"/>
            <a:ext cx="6680171" cy="8245"/>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直線コネクタ 64"/>
          <p:cNvCxnSpPr/>
          <p:nvPr/>
        </p:nvCxnSpPr>
        <p:spPr>
          <a:xfrm flipV="1">
            <a:off x="1241020" y="3360307"/>
            <a:ext cx="6680171" cy="8245"/>
          </a:xfrm>
          <a:prstGeom prst="line">
            <a:avLst/>
          </a:prstGeom>
        </p:spPr>
        <p:style>
          <a:lnRef idx="1">
            <a:schemeClr val="accent1"/>
          </a:lnRef>
          <a:fillRef idx="0">
            <a:schemeClr val="accent1"/>
          </a:fillRef>
          <a:effectRef idx="0">
            <a:schemeClr val="accent1"/>
          </a:effectRef>
          <a:fontRef idx="minor">
            <a:schemeClr val="tx1"/>
          </a:fontRef>
        </p:style>
      </p:cxnSp>
      <p:cxnSp>
        <p:nvCxnSpPr>
          <p:cNvPr id="66" name="直線コネクタ 65"/>
          <p:cNvCxnSpPr/>
          <p:nvPr/>
        </p:nvCxnSpPr>
        <p:spPr>
          <a:xfrm flipV="1">
            <a:off x="1253221" y="3215815"/>
            <a:ext cx="6680171" cy="8245"/>
          </a:xfrm>
          <a:prstGeom prst="line">
            <a:avLst/>
          </a:prstGeom>
        </p:spPr>
        <p:style>
          <a:lnRef idx="1">
            <a:schemeClr val="accent1"/>
          </a:lnRef>
          <a:fillRef idx="0">
            <a:schemeClr val="accent1"/>
          </a:fillRef>
          <a:effectRef idx="0">
            <a:schemeClr val="accent1"/>
          </a:effectRef>
          <a:fontRef idx="minor">
            <a:schemeClr val="tx1"/>
          </a:fontRef>
        </p:style>
      </p:cxnSp>
      <p:cxnSp>
        <p:nvCxnSpPr>
          <p:cNvPr id="67" name="直線コネクタ 66"/>
          <p:cNvCxnSpPr/>
          <p:nvPr/>
        </p:nvCxnSpPr>
        <p:spPr>
          <a:xfrm flipV="1">
            <a:off x="1248928" y="3071323"/>
            <a:ext cx="6680171" cy="8245"/>
          </a:xfrm>
          <a:prstGeom prst="line">
            <a:avLst/>
          </a:prstGeom>
        </p:spPr>
        <p:style>
          <a:lnRef idx="1">
            <a:schemeClr val="accent1"/>
          </a:lnRef>
          <a:fillRef idx="0">
            <a:schemeClr val="accent1"/>
          </a:fillRef>
          <a:effectRef idx="0">
            <a:schemeClr val="accent1"/>
          </a:effectRef>
          <a:fontRef idx="minor">
            <a:schemeClr val="tx1"/>
          </a:fontRef>
        </p:style>
      </p:cxnSp>
      <p:cxnSp>
        <p:nvCxnSpPr>
          <p:cNvPr id="68" name="直線コネクタ 67"/>
          <p:cNvCxnSpPr/>
          <p:nvPr/>
        </p:nvCxnSpPr>
        <p:spPr>
          <a:xfrm flipV="1">
            <a:off x="1224526" y="4803446"/>
            <a:ext cx="6680171" cy="8245"/>
          </a:xfrm>
          <a:prstGeom prst="line">
            <a:avLst/>
          </a:prstGeom>
        </p:spPr>
        <p:style>
          <a:lnRef idx="1">
            <a:schemeClr val="accent1"/>
          </a:lnRef>
          <a:fillRef idx="0">
            <a:schemeClr val="accent1"/>
          </a:fillRef>
          <a:effectRef idx="0">
            <a:schemeClr val="accent1"/>
          </a:effectRef>
          <a:fontRef idx="minor">
            <a:schemeClr val="tx1"/>
          </a:fontRef>
        </p:style>
      </p:cxnSp>
      <p:cxnSp>
        <p:nvCxnSpPr>
          <p:cNvPr id="69" name="直線コネクタ 68"/>
          <p:cNvCxnSpPr/>
          <p:nvPr/>
        </p:nvCxnSpPr>
        <p:spPr>
          <a:xfrm flipV="1">
            <a:off x="1236727" y="4658954"/>
            <a:ext cx="6680171" cy="8245"/>
          </a:xfrm>
          <a:prstGeom prst="line">
            <a:avLst/>
          </a:prstGeom>
        </p:spPr>
        <p:style>
          <a:lnRef idx="1">
            <a:schemeClr val="accent1"/>
          </a:lnRef>
          <a:fillRef idx="0">
            <a:schemeClr val="accent1"/>
          </a:fillRef>
          <a:effectRef idx="0">
            <a:schemeClr val="accent1"/>
          </a:effectRef>
          <a:fontRef idx="minor">
            <a:schemeClr val="tx1"/>
          </a:fontRef>
        </p:style>
      </p:cxnSp>
      <p:cxnSp>
        <p:nvCxnSpPr>
          <p:cNvPr id="70" name="直線コネクタ 69"/>
          <p:cNvCxnSpPr/>
          <p:nvPr/>
        </p:nvCxnSpPr>
        <p:spPr>
          <a:xfrm flipV="1">
            <a:off x="1232434" y="4514462"/>
            <a:ext cx="6680171" cy="8245"/>
          </a:xfrm>
          <a:prstGeom prst="line">
            <a:avLst/>
          </a:prstGeom>
        </p:spPr>
        <p:style>
          <a:lnRef idx="1">
            <a:schemeClr val="accent1"/>
          </a:lnRef>
          <a:fillRef idx="0">
            <a:schemeClr val="accent1"/>
          </a:fillRef>
          <a:effectRef idx="0">
            <a:schemeClr val="accent1"/>
          </a:effectRef>
          <a:fontRef idx="minor">
            <a:schemeClr val="tx1"/>
          </a:fontRef>
        </p:style>
      </p:cxnSp>
      <p:cxnSp>
        <p:nvCxnSpPr>
          <p:cNvPr id="71" name="直線コネクタ 70"/>
          <p:cNvCxnSpPr/>
          <p:nvPr/>
        </p:nvCxnSpPr>
        <p:spPr>
          <a:xfrm flipV="1">
            <a:off x="1236725" y="4362097"/>
            <a:ext cx="6680171" cy="8245"/>
          </a:xfrm>
          <a:prstGeom prst="line">
            <a:avLst/>
          </a:prstGeom>
        </p:spPr>
        <p:style>
          <a:lnRef idx="1">
            <a:schemeClr val="accent1"/>
          </a:lnRef>
          <a:fillRef idx="0">
            <a:schemeClr val="accent1"/>
          </a:fillRef>
          <a:effectRef idx="0">
            <a:schemeClr val="accent1"/>
          </a:effectRef>
          <a:fontRef idx="minor">
            <a:schemeClr val="tx1"/>
          </a:fontRef>
        </p:style>
      </p:cxnSp>
      <p:cxnSp>
        <p:nvCxnSpPr>
          <p:cNvPr id="72" name="直線コネクタ 71"/>
          <p:cNvCxnSpPr/>
          <p:nvPr/>
        </p:nvCxnSpPr>
        <p:spPr>
          <a:xfrm flipV="1">
            <a:off x="1248926" y="4217605"/>
            <a:ext cx="6680171" cy="8245"/>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直線コネクタ 72"/>
          <p:cNvCxnSpPr/>
          <p:nvPr/>
        </p:nvCxnSpPr>
        <p:spPr>
          <a:xfrm flipV="1">
            <a:off x="1244633" y="4073113"/>
            <a:ext cx="6680171" cy="8245"/>
          </a:xfrm>
          <a:prstGeom prst="line">
            <a:avLst/>
          </a:prstGeom>
        </p:spPr>
        <p:style>
          <a:lnRef idx="1">
            <a:schemeClr val="accent1"/>
          </a:lnRef>
          <a:fillRef idx="0">
            <a:schemeClr val="accent1"/>
          </a:fillRef>
          <a:effectRef idx="0">
            <a:schemeClr val="accent1"/>
          </a:effectRef>
          <a:fontRef idx="minor">
            <a:schemeClr val="tx1"/>
          </a:fontRef>
        </p:style>
      </p:cxnSp>
      <p:sp>
        <p:nvSpPr>
          <p:cNvPr id="61" name="Rectangle 2">
            <a:extLst>
              <a:ext uri="{FF2B5EF4-FFF2-40B4-BE49-F238E27FC236}">
                <a16:creationId xmlns:a16="http://schemas.microsoft.com/office/drawing/2014/main" id="{B1788A5D-67F7-B84F-80D5-7E2999C344CF}"/>
              </a:ext>
            </a:extLst>
          </p:cNvPr>
          <p:cNvSpPr txBox="1">
            <a:spLocks noChangeArrowheads="1"/>
          </p:cNvSpPr>
          <p:nvPr/>
        </p:nvSpPr>
        <p:spPr bwMode="auto">
          <a:xfrm>
            <a:off x="540392" y="341405"/>
            <a:ext cx="8001000" cy="859126"/>
          </a:xfrm>
          <a:prstGeom prst="rect">
            <a:avLst/>
          </a:prstGeom>
          <a:solidFill>
            <a:schemeClr val="accent1"/>
          </a:solid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kumimoji="1" sz="4400">
                <a:solidFill>
                  <a:srgbClr val="008000"/>
                </a:solidFill>
                <a:latin typeface="+mj-lt"/>
                <a:ea typeface="+mj-ea"/>
                <a:cs typeface="ＭＳ Ｐゴシック" charset="0"/>
              </a:defRPr>
            </a:lvl1pPr>
            <a:lvl2pPr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cs typeface="ＭＳ Ｐゴシック" charset="0"/>
              </a:defRPr>
            </a:lvl2pPr>
            <a:lvl3pPr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cs typeface="ＭＳ Ｐゴシック" charset="0"/>
              </a:defRPr>
            </a:lvl3pPr>
            <a:lvl4pPr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cs typeface="ＭＳ Ｐゴシック" charset="0"/>
              </a:defRPr>
            </a:lvl4pPr>
            <a:lvl5pPr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cs typeface="ＭＳ Ｐゴシック" charset="0"/>
              </a:defRPr>
            </a:lvl5pPr>
            <a:lvl6pPr marL="457200"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defRPr>
            </a:lvl6pPr>
            <a:lvl7pPr marL="914400"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defRPr>
            </a:lvl7pPr>
            <a:lvl8pPr marL="1371600"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defRPr>
            </a:lvl8pPr>
            <a:lvl9pPr marL="1828800"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defRPr>
            </a:lvl9pPr>
          </a:lstStyle>
          <a:p>
            <a:r>
              <a:rPr lang="ja-JP" altLang="en-US" kern="0">
                <a:solidFill>
                  <a:schemeClr val="bg1"/>
                </a:solidFill>
                <a:latin typeface="Times New Roman" charset="0"/>
                <a:ea typeface="ＭＳ Ｐゴシック" charset="0"/>
              </a:rPr>
              <a:t>音声の場合は</a:t>
            </a:r>
            <a:r>
              <a:rPr lang="en-US" altLang="ja-JP" kern="0" dirty="0">
                <a:solidFill>
                  <a:schemeClr val="bg1"/>
                </a:solidFill>
                <a:latin typeface="Times New Roman" charset="0"/>
                <a:ea typeface="ＭＳ Ｐゴシック" charset="0"/>
              </a:rPr>
              <a:t>?</a:t>
            </a:r>
            <a:endParaRPr lang="ja-JP" altLang="en-US" kern="0">
              <a:solidFill>
                <a:schemeClr val="bg1"/>
              </a:solidFill>
              <a:latin typeface="Times New Roman" charset="0"/>
              <a:ea typeface="ＭＳ Ｐゴシック" charset="0"/>
            </a:endParaRPr>
          </a:p>
        </p:txBody>
      </p:sp>
    </p:spTree>
    <p:extLst>
      <p:ext uri="{BB962C8B-B14F-4D97-AF65-F5344CB8AC3E}">
        <p14:creationId xmlns:p14="http://schemas.microsoft.com/office/powerpoint/2010/main" val="13484666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443626" y="1564628"/>
            <a:ext cx="8208912" cy="2923878"/>
          </a:xfrm>
          <a:prstGeom prst="rect">
            <a:avLst/>
          </a:prstGeom>
          <a:noFill/>
        </p:spPr>
        <p:txBody>
          <a:bodyPr wrap="square" rtlCol="0">
            <a:spAutoFit/>
          </a:bodyPr>
          <a:lstStyle/>
          <a:p>
            <a:pPr marL="342900" indent="-342900">
              <a:buAutoNum type="arabicPeriod"/>
            </a:pPr>
            <a:r>
              <a:rPr kumimoji="1" lang="en-US" altLang="ja-JP" sz="2800" dirty="0"/>
              <a:t> </a:t>
            </a:r>
            <a:r>
              <a:rPr kumimoji="1" lang="ja-JP" altLang="en-US" sz="2800" dirty="0"/>
              <a:t>処理したい情報</a:t>
            </a:r>
            <a:r>
              <a:rPr lang="ja-JP" altLang="en-US" sz="2800" dirty="0"/>
              <a:t>（数、文字、画像</a:t>
            </a:r>
            <a:r>
              <a:rPr kumimoji="1" lang="ja-JP" altLang="en-US" sz="2800" dirty="0"/>
              <a:t>、音声、</a:t>
            </a:r>
            <a:r>
              <a:rPr kumimoji="1" lang="en-US" altLang="ja-JP" sz="2800" dirty="0"/>
              <a:t>…</a:t>
            </a:r>
            <a:r>
              <a:rPr kumimoji="1" lang="ja-JP" altLang="en-US" sz="2800" dirty="0"/>
              <a:t>）を</a:t>
            </a:r>
            <a:r>
              <a:rPr kumimoji="1" lang="ja-JP" altLang="en-US" sz="2800" u="sng" dirty="0"/>
              <a:t>有限種類の記号</a:t>
            </a:r>
            <a:r>
              <a:rPr lang="ja-JP" altLang="en-US" sz="2800" u="sng" dirty="0"/>
              <a:t>（通常は</a:t>
            </a:r>
            <a:r>
              <a:rPr kumimoji="1" lang="en-US" altLang="ja-JP" sz="2800" u="sng" dirty="0"/>
              <a:t>0</a:t>
            </a:r>
            <a:r>
              <a:rPr kumimoji="1" lang="ja-JP" altLang="en-US" sz="2800" u="sng" dirty="0"/>
              <a:t>と１</a:t>
            </a:r>
            <a:r>
              <a:rPr lang="ja-JP" altLang="en-US" sz="2800" u="sng" dirty="0"/>
              <a:t>）</a:t>
            </a:r>
            <a:r>
              <a:rPr kumimoji="1" lang="ja-JP" altLang="en-US" sz="2800" u="sng" dirty="0"/>
              <a:t>の列</a:t>
            </a:r>
            <a:r>
              <a:rPr kumimoji="1" lang="ja-JP" altLang="en-US" sz="2800" dirty="0"/>
              <a:t>で表す（符号化）。</a:t>
            </a:r>
            <a:endParaRPr kumimoji="1" lang="en-US" altLang="ja-JP" sz="2800" dirty="0"/>
          </a:p>
          <a:p>
            <a:pPr marL="914400" lvl="1" indent="-457200">
              <a:buFont typeface="Wingdings" panose="05000000000000000000" pitchFamily="2" charset="2"/>
              <a:buChar char="Ø"/>
            </a:pPr>
            <a:r>
              <a:rPr kumimoji="1" lang="ja-JP" altLang="en-US" dirty="0"/>
              <a:t>記号列は数（自然数）に対応するので、すべての情報を数で表すということ。データが</a:t>
            </a:r>
            <a:r>
              <a:rPr lang="ja-JP" altLang="en-US" dirty="0"/>
              <a:t>木</a:t>
            </a:r>
            <a:r>
              <a:rPr kumimoji="1" lang="ja-JP" altLang="en-US" dirty="0"/>
              <a:t>などの構造を持つ場合でも、構造も最終的には</a:t>
            </a:r>
            <a:r>
              <a:rPr lang="ja-JP" altLang="en-US" dirty="0"/>
              <a:t>数（メモリ番地等）で表される。</a:t>
            </a:r>
            <a:endParaRPr kumimoji="1" lang="en-US" altLang="ja-JP" dirty="0"/>
          </a:p>
          <a:p>
            <a:pPr marL="342900" indent="-342900">
              <a:buAutoNum type="arabicPeriod"/>
            </a:pPr>
            <a:r>
              <a:rPr kumimoji="1" lang="en-US" altLang="ja-JP" sz="2800" dirty="0"/>
              <a:t> </a:t>
            </a:r>
            <a:r>
              <a:rPr kumimoji="1" lang="ja-JP" altLang="en-US" sz="2800" dirty="0"/>
              <a:t>それを</a:t>
            </a:r>
            <a:r>
              <a:rPr kumimoji="1" lang="ja-JP" altLang="en-US" sz="2800" u="sng" dirty="0"/>
              <a:t>プログラムに従って処理</a:t>
            </a:r>
            <a:r>
              <a:rPr kumimoji="1" lang="ja-JP" altLang="en-US" sz="2800" dirty="0"/>
              <a:t>する</a:t>
            </a:r>
            <a:r>
              <a:rPr lang="ja-JP" altLang="en-US" sz="2800" dirty="0"/>
              <a:t>。</a:t>
            </a:r>
            <a:r>
              <a:rPr kumimoji="1" lang="ja-JP" altLang="en-US" sz="2800" dirty="0"/>
              <a:t>（つまり何らかの計算を行う。）</a:t>
            </a:r>
          </a:p>
        </p:txBody>
      </p:sp>
      <p:sp>
        <p:nvSpPr>
          <p:cNvPr id="3" name="テキスト ボックス 2"/>
          <p:cNvSpPr txBox="1"/>
          <p:nvPr/>
        </p:nvSpPr>
        <p:spPr>
          <a:xfrm>
            <a:off x="455585" y="4601373"/>
            <a:ext cx="8208912" cy="830997"/>
          </a:xfrm>
          <a:prstGeom prst="rect">
            <a:avLst/>
          </a:prstGeom>
          <a:noFill/>
          <a:ln>
            <a:solidFill>
              <a:schemeClr val="tx1"/>
            </a:solidFill>
          </a:ln>
        </p:spPr>
        <p:txBody>
          <a:bodyPr wrap="square" rtlCol="0">
            <a:spAutoFit/>
          </a:bodyPr>
          <a:lstStyle/>
          <a:p>
            <a:r>
              <a:rPr lang="ja-JP" altLang="en-US" dirty="0"/>
              <a:t>ディジタルコンピュータでは、プログラムを書くことにより任意の（計算可能な）</a:t>
            </a:r>
            <a:r>
              <a:rPr kumimoji="1" lang="ja-JP" altLang="en-US" dirty="0"/>
              <a:t>計算（情報処理）を行うことができる。</a:t>
            </a:r>
            <a:endParaRPr kumimoji="1" lang="en-US" altLang="ja-JP" dirty="0"/>
          </a:p>
        </p:txBody>
      </p:sp>
      <p:sp>
        <p:nvSpPr>
          <p:cNvPr id="4" name="正方形/長方形 3"/>
          <p:cNvSpPr/>
          <p:nvPr/>
        </p:nvSpPr>
        <p:spPr>
          <a:xfrm>
            <a:off x="443626" y="5638178"/>
            <a:ext cx="8232830" cy="523220"/>
          </a:xfrm>
          <a:prstGeom prst="rect">
            <a:avLst/>
          </a:prstGeom>
        </p:spPr>
        <p:txBody>
          <a:bodyPr wrap="square">
            <a:spAutoFit/>
          </a:bodyPr>
          <a:lstStyle/>
          <a:p>
            <a:r>
              <a:rPr lang="en-US" altLang="ja-JP" sz="1400" dirty="0"/>
              <a:t>Alan Turing, “On Computable Numbers, with an Application to the </a:t>
            </a:r>
            <a:r>
              <a:rPr lang="en-US" altLang="ja-JP" sz="1400" dirty="0" err="1"/>
              <a:t>Entscheidungsproblem</a:t>
            </a:r>
            <a:r>
              <a:rPr lang="en-US" altLang="ja-JP" sz="1400" dirty="0"/>
              <a:t>”. Proceedings of the London Mathematical Society, Ser. 2, Vol. 42: pp. 230–265. 1937. </a:t>
            </a:r>
          </a:p>
        </p:txBody>
      </p:sp>
      <p:sp>
        <p:nvSpPr>
          <p:cNvPr id="5" name="正方形/長方形 4"/>
          <p:cNvSpPr/>
          <p:nvPr/>
        </p:nvSpPr>
        <p:spPr>
          <a:xfrm>
            <a:off x="443625" y="6150499"/>
            <a:ext cx="8361967" cy="523220"/>
          </a:xfrm>
          <a:prstGeom prst="rect">
            <a:avLst/>
          </a:prstGeom>
        </p:spPr>
        <p:txBody>
          <a:bodyPr wrap="square">
            <a:spAutoFit/>
          </a:bodyPr>
          <a:lstStyle/>
          <a:p>
            <a:r>
              <a:rPr lang="en-US" altLang="ja-JP" sz="1400" dirty="0"/>
              <a:t>1940</a:t>
            </a:r>
            <a:r>
              <a:rPr lang="ja-JP" altLang="en-US" sz="1400" dirty="0"/>
              <a:t>年代に</a:t>
            </a:r>
            <a:r>
              <a:rPr lang="en-US" altLang="ja-JP" sz="1400" dirty="0"/>
              <a:t>von Neumann</a:t>
            </a:r>
            <a:r>
              <a:rPr lang="ja-JP" altLang="en-US" sz="1400" dirty="0"/>
              <a:t>が</a:t>
            </a:r>
            <a:r>
              <a:rPr lang="en-US" altLang="ja-JP" sz="1400" dirty="0"/>
              <a:t>Turing</a:t>
            </a:r>
            <a:r>
              <a:rPr lang="ja-JP" altLang="en-US" sz="1400" dirty="0"/>
              <a:t>の論文を読んでノイマン型アーキテクチャ（プログラム内蔵方式）を考案したと言われている。</a:t>
            </a:r>
            <a:endParaRPr lang="en-US" altLang="ja-JP" sz="1400" dirty="0"/>
          </a:p>
        </p:txBody>
      </p:sp>
      <p:sp>
        <p:nvSpPr>
          <p:cNvPr id="7" name="Rectangle 2">
            <a:extLst>
              <a:ext uri="{FF2B5EF4-FFF2-40B4-BE49-F238E27FC236}">
                <a16:creationId xmlns:a16="http://schemas.microsoft.com/office/drawing/2014/main" id="{850CCF21-80F0-3B49-9321-B5936D99EACA}"/>
              </a:ext>
            </a:extLst>
          </p:cNvPr>
          <p:cNvSpPr txBox="1">
            <a:spLocks noChangeArrowheads="1"/>
          </p:cNvSpPr>
          <p:nvPr/>
        </p:nvSpPr>
        <p:spPr bwMode="auto">
          <a:xfrm>
            <a:off x="540392" y="184280"/>
            <a:ext cx="8001000" cy="1241349"/>
          </a:xfrm>
          <a:prstGeom prst="rect">
            <a:avLst/>
          </a:prstGeom>
          <a:solidFill>
            <a:schemeClr val="accent1"/>
          </a:solid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kumimoji="1" sz="4400">
                <a:solidFill>
                  <a:srgbClr val="008000"/>
                </a:solidFill>
                <a:latin typeface="+mj-lt"/>
                <a:ea typeface="+mj-ea"/>
                <a:cs typeface="ＭＳ Ｐゴシック" charset="0"/>
              </a:defRPr>
            </a:lvl1pPr>
            <a:lvl2pPr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cs typeface="ＭＳ Ｐゴシック" charset="0"/>
              </a:defRPr>
            </a:lvl2pPr>
            <a:lvl3pPr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cs typeface="ＭＳ Ｐゴシック" charset="0"/>
              </a:defRPr>
            </a:lvl3pPr>
            <a:lvl4pPr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cs typeface="ＭＳ Ｐゴシック" charset="0"/>
              </a:defRPr>
            </a:lvl4pPr>
            <a:lvl5pPr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cs typeface="ＭＳ Ｐゴシック" charset="0"/>
              </a:defRPr>
            </a:lvl5pPr>
            <a:lvl6pPr marL="457200"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defRPr>
            </a:lvl6pPr>
            <a:lvl7pPr marL="914400"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defRPr>
            </a:lvl7pPr>
            <a:lvl8pPr marL="1371600"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defRPr>
            </a:lvl8pPr>
            <a:lvl9pPr marL="1828800"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defRPr>
            </a:lvl9pPr>
          </a:lstStyle>
          <a:p>
            <a:r>
              <a:rPr lang="ja-JP" altLang="en-US" sz="4000" kern="0">
                <a:solidFill>
                  <a:schemeClr val="bg1"/>
                </a:solidFill>
                <a:latin typeface="Times New Roman" charset="0"/>
                <a:ea typeface="ＭＳ Ｐゴシック" charset="0"/>
              </a:rPr>
              <a:t>ディジタルコンピュータによる</a:t>
            </a:r>
            <a:br>
              <a:rPr lang="ja-JP" altLang="en-US" sz="4000" kern="0">
                <a:solidFill>
                  <a:schemeClr val="bg1"/>
                </a:solidFill>
                <a:latin typeface="Times New Roman" charset="0"/>
                <a:ea typeface="ＭＳ Ｐゴシック" charset="0"/>
              </a:rPr>
            </a:br>
            <a:r>
              <a:rPr lang="ja-JP" altLang="en-US" sz="4000" kern="0">
                <a:solidFill>
                  <a:schemeClr val="bg1"/>
                </a:solidFill>
                <a:latin typeface="Times New Roman" charset="0"/>
                <a:ea typeface="ＭＳ Ｐゴシック" charset="0"/>
              </a:rPr>
              <a:t>情報処理の原理</a:t>
            </a:r>
          </a:p>
        </p:txBody>
      </p:sp>
    </p:spTree>
    <p:custDataLst>
      <p:tags r:id="rId1"/>
    </p:custDataLst>
    <p:extLst>
      <p:ext uri="{BB962C8B-B14F-4D97-AF65-F5344CB8AC3E}">
        <p14:creationId xmlns:p14="http://schemas.microsoft.com/office/powerpoint/2010/main" val="2652382614"/>
      </p:ext>
    </p:extLst>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ChangeArrowheads="1"/>
          </p:cNvSpPr>
          <p:nvPr>
            <p:ph type="title"/>
          </p:nvPr>
        </p:nvSpPr>
        <p:spPr>
          <a:xfrm>
            <a:off x="658813" y="523875"/>
            <a:ext cx="8001000" cy="954107"/>
          </a:xfrm>
          <a:solidFill>
            <a:schemeClr val="accent1"/>
          </a:solidFill>
        </p:spPr>
        <p:txBody>
          <a:bodyPr/>
          <a:lstStyle/>
          <a:p>
            <a:pPr eaLnBrk="1" hangingPunct="1"/>
            <a:r>
              <a:rPr lang="ja-JP" altLang="en-US">
                <a:solidFill>
                  <a:schemeClr val="bg1"/>
                </a:solidFill>
                <a:latin typeface="Times New Roman" charset="0"/>
                <a:ea typeface="ＭＳ Ｐゴシック" charset="0"/>
              </a:rPr>
              <a:t>プログラミング言語</a:t>
            </a:r>
          </a:p>
        </p:txBody>
      </p:sp>
      <p:sp>
        <p:nvSpPr>
          <p:cNvPr id="34818" name="正方形/長方形 3"/>
          <p:cNvSpPr>
            <a:spLocks noChangeArrowheads="1"/>
          </p:cNvSpPr>
          <p:nvPr/>
        </p:nvSpPr>
        <p:spPr bwMode="auto">
          <a:xfrm>
            <a:off x="874713" y="3968806"/>
            <a:ext cx="7785100" cy="224676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r>
              <a:rPr lang="ja-JP" altLang="en-US" sz="2800" dirty="0"/>
              <a:t>通常のプログラミング言語は、任意のチューリングマシンを記述できる。このことを、チューリング完全 </a:t>
            </a:r>
            <a:r>
              <a:rPr lang="en-US" altLang="ja-JP" sz="2800" dirty="0"/>
              <a:t>(Turing complete) </a:t>
            </a:r>
            <a:r>
              <a:rPr lang="ja-JP" altLang="en-US" sz="2800" dirty="0"/>
              <a:t>という。通常のプログラミング言語は計算記述能力においてすべて等価（チューリング完全）。</a:t>
            </a:r>
            <a:endParaRPr lang="en-US" altLang="ja-JP" sz="2800" dirty="0"/>
          </a:p>
        </p:txBody>
      </p:sp>
      <p:sp>
        <p:nvSpPr>
          <p:cNvPr id="4" name="正方形/長方形 5">
            <a:extLst>
              <a:ext uri="{FF2B5EF4-FFF2-40B4-BE49-F238E27FC236}">
                <a16:creationId xmlns:a16="http://schemas.microsoft.com/office/drawing/2014/main" id="{9FFF5591-36EE-5348-9518-5C2BA68EAAC4}"/>
              </a:ext>
            </a:extLst>
          </p:cNvPr>
          <p:cNvSpPr>
            <a:spLocks noChangeArrowheads="1"/>
          </p:cNvSpPr>
          <p:nvPr/>
        </p:nvSpPr>
        <p:spPr bwMode="auto">
          <a:xfrm>
            <a:off x="874713" y="1737910"/>
            <a:ext cx="7315449" cy="181588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r>
              <a:rPr lang="ja-JP" altLang="en-US" sz="2800"/>
              <a:t>プログラムとは、計算機</a:t>
            </a:r>
            <a:r>
              <a:rPr lang="ja-JP" altLang="en-US" sz="2800" dirty="0"/>
              <a:t>（</a:t>
            </a:r>
            <a:r>
              <a:rPr lang="en-US" altLang="ja-JP" sz="2800" dirty="0"/>
              <a:t>computer</a:t>
            </a:r>
            <a:r>
              <a:rPr lang="ja-JP" altLang="en-US" sz="2800" dirty="0"/>
              <a:t>）に行わせる計算</a:t>
            </a:r>
            <a:r>
              <a:rPr lang="ja-JP" altLang="en-US" sz="2800"/>
              <a:t>を記述した記号列。</a:t>
            </a:r>
            <a:endParaRPr lang="en-US" altLang="ja-JP" sz="2800" dirty="0"/>
          </a:p>
          <a:p>
            <a:r>
              <a:rPr lang="ja-JP" altLang="en-US" sz="2800"/>
              <a:t>どういう記号列がどういう計算を表しているか定めたものがプログラミング言語。</a:t>
            </a:r>
            <a:endParaRPr lang="en-US" altLang="ja-JP" sz="2800" dirty="0"/>
          </a:p>
        </p:txBody>
      </p:sp>
    </p:spTree>
    <p:extLst>
      <p:ext uri="{BB962C8B-B14F-4D97-AF65-F5344CB8AC3E}">
        <p14:creationId xmlns:p14="http://schemas.microsoft.com/office/powerpoint/2010/main" val="25315347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noChangeArrowheads="1"/>
          </p:cNvSpPr>
          <p:nvPr>
            <p:ph type="title"/>
          </p:nvPr>
        </p:nvSpPr>
        <p:spPr>
          <a:xfrm>
            <a:off x="658813" y="523875"/>
            <a:ext cx="8001000" cy="1143000"/>
          </a:xfrm>
          <a:solidFill>
            <a:schemeClr val="accent1"/>
          </a:solidFill>
        </p:spPr>
        <p:txBody>
          <a:bodyPr/>
          <a:lstStyle/>
          <a:p>
            <a:pPr eaLnBrk="1" hangingPunct="1"/>
            <a:r>
              <a:rPr lang="ja-JP" altLang="en-US">
                <a:solidFill>
                  <a:schemeClr val="bg1"/>
                </a:solidFill>
                <a:latin typeface="Times New Roman" charset="0"/>
                <a:ea typeface="ＭＳ Ｐゴシック" charset="0"/>
              </a:rPr>
              <a:t>プログラミング言語の例</a:t>
            </a:r>
          </a:p>
        </p:txBody>
      </p:sp>
      <p:sp>
        <p:nvSpPr>
          <p:cNvPr id="36866" name="テキスト ボックス 2"/>
          <p:cNvSpPr txBox="1">
            <a:spLocks noChangeArrowheads="1"/>
          </p:cNvSpPr>
          <p:nvPr/>
        </p:nvSpPr>
        <p:spPr bwMode="auto">
          <a:xfrm>
            <a:off x="482601" y="1762125"/>
            <a:ext cx="8229599" cy="138499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dirty="0"/>
              <a:t>（人間が読み書きしやすくするために）多くの言語が設計、実装されている。（あらゆる状況に適した言語はないので、問題に応じて適切な言語を使う。）</a:t>
            </a:r>
            <a:endParaRPr lang="en-US" altLang="ja-JP" dirty="0"/>
          </a:p>
        </p:txBody>
      </p:sp>
      <p:sp>
        <p:nvSpPr>
          <p:cNvPr id="36867" name="正方形/長方形 3"/>
          <p:cNvSpPr>
            <a:spLocks noChangeArrowheads="1"/>
          </p:cNvSpPr>
          <p:nvPr/>
        </p:nvSpPr>
        <p:spPr bwMode="auto">
          <a:xfrm>
            <a:off x="572579" y="3205935"/>
            <a:ext cx="2736850" cy="34163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r>
              <a:rPr lang="ja-JP" altLang="en-US" sz="2400" dirty="0"/>
              <a:t>機械語</a:t>
            </a:r>
            <a:endParaRPr lang="en-US" altLang="ja-JP" sz="2400" dirty="0"/>
          </a:p>
          <a:p>
            <a:r>
              <a:rPr lang="ja-JP" altLang="en-US" sz="2400" dirty="0"/>
              <a:t>アセンブリ言語</a:t>
            </a:r>
            <a:endParaRPr lang="en-US" altLang="ja-JP" sz="2400" dirty="0"/>
          </a:p>
          <a:p>
            <a:r>
              <a:rPr lang="en-US" altLang="ja-JP" sz="2400" dirty="0"/>
              <a:t>Fortran</a:t>
            </a:r>
          </a:p>
          <a:p>
            <a:r>
              <a:rPr lang="en-US" altLang="ja-JP" sz="2400" dirty="0"/>
              <a:t>Lisp</a:t>
            </a:r>
          </a:p>
          <a:p>
            <a:r>
              <a:rPr lang="en-US" altLang="ja-JP" sz="2400" dirty="0"/>
              <a:t>Pascal</a:t>
            </a:r>
          </a:p>
          <a:p>
            <a:r>
              <a:rPr lang="en-US" altLang="ja-JP" sz="2400" dirty="0"/>
              <a:t>C</a:t>
            </a:r>
          </a:p>
          <a:p>
            <a:r>
              <a:rPr lang="en-US" altLang="ja-JP" sz="2400" dirty="0"/>
              <a:t>ML</a:t>
            </a:r>
          </a:p>
          <a:p>
            <a:r>
              <a:rPr lang="en-US" altLang="ja-JP" sz="2400" dirty="0"/>
              <a:t>Java</a:t>
            </a:r>
          </a:p>
          <a:p>
            <a:r>
              <a:rPr lang="en-US" altLang="ja-JP" sz="2400" dirty="0"/>
              <a:t>….</a:t>
            </a:r>
          </a:p>
        </p:txBody>
      </p:sp>
    </p:spTree>
    <p:extLst>
      <p:ext uri="{BB962C8B-B14F-4D97-AF65-F5344CB8AC3E}">
        <p14:creationId xmlns:p14="http://schemas.microsoft.com/office/powerpoint/2010/main" val="34884558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noChangeArrowheads="1"/>
          </p:cNvSpPr>
          <p:nvPr>
            <p:ph type="title"/>
          </p:nvPr>
        </p:nvSpPr>
        <p:spPr>
          <a:xfrm>
            <a:off x="658813" y="523875"/>
            <a:ext cx="8001000" cy="1143000"/>
          </a:xfrm>
          <a:solidFill>
            <a:schemeClr val="accent1"/>
          </a:solidFill>
        </p:spPr>
        <p:txBody>
          <a:bodyPr/>
          <a:lstStyle/>
          <a:p>
            <a:pPr eaLnBrk="1" hangingPunct="1"/>
            <a:r>
              <a:rPr lang="ja-JP" altLang="en-US" dirty="0">
                <a:solidFill>
                  <a:schemeClr val="bg1"/>
                </a:solidFill>
                <a:latin typeface="Times New Roman" charset="0"/>
                <a:ea typeface="ＭＳ Ｐゴシック" charset="0"/>
              </a:rPr>
              <a:t>プログラムの意味</a:t>
            </a:r>
          </a:p>
        </p:txBody>
      </p:sp>
      <p:sp>
        <p:nvSpPr>
          <p:cNvPr id="36868" name="テキスト ボックス 4"/>
          <p:cNvSpPr txBox="1">
            <a:spLocks noChangeArrowheads="1"/>
          </p:cNvSpPr>
          <p:nvPr/>
        </p:nvSpPr>
        <p:spPr bwMode="auto">
          <a:xfrm>
            <a:off x="914275" y="3820881"/>
            <a:ext cx="7315448" cy="1816100"/>
          </a:xfrm>
          <a:prstGeom prst="rect">
            <a:avLst/>
          </a:prstGeom>
          <a:solidFill>
            <a:srgbClr val="FFFF00"/>
          </a:solidFill>
          <a:ln w="9525">
            <a:solidFill>
              <a:schemeClr val="tx1"/>
            </a:solidFill>
            <a:miter lim="800000"/>
            <a:headEnd/>
            <a:tailEnd/>
          </a:ln>
        </p:spPr>
        <p:txBody>
          <a:bodyPr wrap="squar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dirty="0"/>
              <a:t>プログラムは複数の人間が読み書きし、また</a:t>
            </a:r>
            <a:r>
              <a:rPr lang="en-US" dirty="0"/>
              <a:t>言語処理系も</a:t>
            </a:r>
            <a:r>
              <a:rPr lang="ja-JP" altLang="en-US" dirty="0"/>
              <a:t>言語設計者以外が</a:t>
            </a:r>
            <a:r>
              <a:rPr lang="en-US" dirty="0"/>
              <a:t>実装</a:t>
            </a:r>
            <a:r>
              <a:rPr lang="ja-JP" altLang="en-US" dirty="0"/>
              <a:t>する</a:t>
            </a:r>
            <a:r>
              <a:rPr lang="en-US" dirty="0"/>
              <a:t>ことを考慮すると、</a:t>
            </a:r>
            <a:r>
              <a:rPr lang="ja-JP" altLang="en-US" dirty="0"/>
              <a:t>プログラムの意味を明確に定めておかなければならない。</a:t>
            </a:r>
          </a:p>
        </p:txBody>
      </p:sp>
      <p:sp>
        <p:nvSpPr>
          <p:cNvPr id="4" name="正方形/長方形 5">
            <a:extLst>
              <a:ext uri="{FF2B5EF4-FFF2-40B4-BE49-F238E27FC236}">
                <a16:creationId xmlns:a16="http://schemas.microsoft.com/office/drawing/2014/main" id="{499D5860-763F-AC47-830E-C3455E05F88D}"/>
              </a:ext>
            </a:extLst>
          </p:cNvPr>
          <p:cNvSpPr>
            <a:spLocks noChangeArrowheads="1"/>
          </p:cNvSpPr>
          <p:nvPr/>
        </p:nvSpPr>
        <p:spPr bwMode="auto">
          <a:xfrm>
            <a:off x="914275" y="2099314"/>
            <a:ext cx="7315449" cy="95410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r>
              <a:rPr lang="ja-JP" altLang="en-US" sz="2800"/>
              <a:t>１つのプログラムは何らかの計算を表している。それをプログラムの意味という。</a:t>
            </a:r>
            <a:endParaRPr lang="en-US" altLang="ja-JP" sz="2800" dirty="0"/>
          </a:p>
        </p:txBody>
      </p:sp>
    </p:spTree>
    <p:extLst>
      <p:ext uri="{BB962C8B-B14F-4D97-AF65-F5344CB8AC3E}">
        <p14:creationId xmlns:p14="http://schemas.microsoft.com/office/powerpoint/2010/main" val="19104648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スライド番号プレースホルダ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charset="0"/>
                <a:ea typeface="ＭＳ Ｐゴシック" charset="0"/>
                <a:cs typeface="ＭＳ Ｐゴシック" charset="0"/>
              </a:defRPr>
            </a:lvl1pPr>
            <a:lvl2pPr marL="742950" indent="-285750">
              <a:defRPr kumimoji="1" sz="2400">
                <a:solidFill>
                  <a:schemeClr val="tx1"/>
                </a:solidFill>
                <a:latin typeface="Times New Roman" charset="0"/>
                <a:ea typeface="ＭＳ Ｐゴシック" charset="0"/>
              </a:defRPr>
            </a:lvl2pPr>
            <a:lvl3pPr marL="1143000" indent="-228600">
              <a:defRPr kumimoji="1" sz="2400">
                <a:solidFill>
                  <a:schemeClr val="tx1"/>
                </a:solidFill>
                <a:latin typeface="Times New Roman" charset="0"/>
                <a:ea typeface="ＭＳ Ｐゴシック" charset="0"/>
              </a:defRPr>
            </a:lvl3pPr>
            <a:lvl4pPr marL="1600200" indent="-228600">
              <a:defRPr kumimoji="1" sz="2400">
                <a:solidFill>
                  <a:schemeClr val="tx1"/>
                </a:solidFill>
                <a:latin typeface="Times New Roman" charset="0"/>
                <a:ea typeface="ＭＳ Ｐゴシック" charset="0"/>
              </a:defRPr>
            </a:lvl4pPr>
            <a:lvl5pPr marL="2057400" indent="-228600">
              <a:defRPr kumimoji="1" sz="2400">
                <a:solidFill>
                  <a:schemeClr val="tx1"/>
                </a:solidFill>
                <a:latin typeface="Times New Roman" charset="0"/>
                <a:ea typeface="ＭＳ Ｐゴシック" charset="0"/>
              </a:defRPr>
            </a:lvl5pPr>
            <a:lvl6pPr marL="2514600" indent="-228600" fontAlgn="base">
              <a:spcBef>
                <a:spcPct val="0"/>
              </a:spcBef>
              <a:spcAft>
                <a:spcPct val="0"/>
              </a:spcAft>
              <a:defRPr kumimoji="1" sz="2400">
                <a:solidFill>
                  <a:schemeClr val="tx1"/>
                </a:solidFill>
                <a:latin typeface="Times New Roman" charset="0"/>
                <a:ea typeface="ＭＳ Ｐゴシック" charset="0"/>
              </a:defRPr>
            </a:lvl6pPr>
            <a:lvl7pPr marL="2971800" indent="-228600" fontAlgn="base">
              <a:spcBef>
                <a:spcPct val="0"/>
              </a:spcBef>
              <a:spcAft>
                <a:spcPct val="0"/>
              </a:spcAft>
              <a:defRPr kumimoji="1" sz="2400">
                <a:solidFill>
                  <a:schemeClr val="tx1"/>
                </a:solidFill>
                <a:latin typeface="Times New Roman" charset="0"/>
                <a:ea typeface="ＭＳ Ｐゴシック" charset="0"/>
              </a:defRPr>
            </a:lvl7pPr>
            <a:lvl8pPr marL="3429000" indent="-228600" fontAlgn="base">
              <a:spcBef>
                <a:spcPct val="0"/>
              </a:spcBef>
              <a:spcAft>
                <a:spcPct val="0"/>
              </a:spcAft>
              <a:defRPr kumimoji="1" sz="2400">
                <a:solidFill>
                  <a:schemeClr val="tx1"/>
                </a:solidFill>
                <a:latin typeface="Times New Roman" charset="0"/>
                <a:ea typeface="ＭＳ Ｐゴシック" charset="0"/>
              </a:defRPr>
            </a:lvl8pPr>
            <a:lvl9pPr marL="3886200" indent="-228600" fontAlgn="base">
              <a:spcBef>
                <a:spcPct val="0"/>
              </a:spcBef>
              <a:spcAft>
                <a:spcPct val="0"/>
              </a:spcAft>
              <a:defRPr kumimoji="1" sz="2400">
                <a:solidFill>
                  <a:schemeClr val="tx1"/>
                </a:solidFill>
                <a:latin typeface="Times New Roman" charset="0"/>
                <a:ea typeface="ＭＳ Ｐゴシック" charset="0"/>
              </a:defRPr>
            </a:lvl9pPr>
          </a:lstStyle>
          <a:p>
            <a:fld id="{3284CE0B-020B-964F-B0F9-5183B7F119D1}" type="slidenum">
              <a:rPr lang="en-US" altLang="ja-JP" sz="1400"/>
              <a:pPr/>
              <a:t>2</a:t>
            </a:fld>
            <a:endParaRPr lang="en-US" altLang="ja-JP" sz="1400"/>
          </a:p>
        </p:txBody>
      </p:sp>
      <p:sp>
        <p:nvSpPr>
          <p:cNvPr id="19458" name="AutoShape 2"/>
          <p:cNvSpPr>
            <a:spLocks noChangeArrowheads="1"/>
          </p:cNvSpPr>
          <p:nvPr/>
        </p:nvSpPr>
        <p:spPr bwMode="auto">
          <a:xfrm>
            <a:off x="1403350" y="1989138"/>
            <a:ext cx="6337300" cy="2160587"/>
          </a:xfrm>
          <a:prstGeom prst="foldedCorner">
            <a:avLst>
              <a:gd name="adj" fmla="val 12500"/>
            </a:avLst>
          </a:prstGeom>
          <a:noFill/>
          <a:ln w="952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tIns="154800" anchor="ctr" anchorCtr="1"/>
          <a:lstStyle/>
          <a:p>
            <a:pPr algn="ctr">
              <a:lnSpc>
                <a:spcPct val="110000"/>
              </a:lnSpc>
            </a:pPr>
            <a:r>
              <a:rPr lang="ja-JP" altLang="en-US" sz="3600" dirty="0">
                <a:solidFill>
                  <a:srgbClr val="008000"/>
                </a:solidFill>
                <a:latin typeface="Arial" charset="0"/>
              </a:rPr>
              <a:t>１．プログラミング言語について</a:t>
            </a:r>
          </a:p>
        </p:txBody>
      </p:sp>
    </p:spTree>
    <p:extLst>
      <p:ext uri="{BB962C8B-B14F-4D97-AF65-F5344CB8AC3E}">
        <p14:creationId xmlns:p14="http://schemas.microsoft.com/office/powerpoint/2010/main" val="25788157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p:cNvSpPr>
            <a:spLocks noGrp="1" noChangeArrowheads="1"/>
          </p:cNvSpPr>
          <p:nvPr>
            <p:ph type="title"/>
          </p:nvPr>
        </p:nvSpPr>
        <p:spPr>
          <a:xfrm>
            <a:off x="657225" y="404813"/>
            <a:ext cx="7772400" cy="1143000"/>
          </a:xfrm>
          <a:solidFill>
            <a:schemeClr val="accent1"/>
          </a:solidFill>
        </p:spPr>
        <p:txBody>
          <a:bodyPr/>
          <a:lstStyle/>
          <a:p>
            <a:pPr eaLnBrk="1" hangingPunct="1"/>
            <a:r>
              <a:rPr lang="ja-JP" altLang="en-US">
                <a:solidFill>
                  <a:srgbClr val="FFFFFF"/>
                </a:solidFill>
                <a:latin typeface="Times New Roman" charset="0"/>
                <a:ea typeface="ＭＳ Ｐゴシック" charset="0"/>
              </a:rPr>
              <a:t>構文と意味</a:t>
            </a:r>
          </a:p>
        </p:txBody>
      </p:sp>
      <p:sp>
        <p:nvSpPr>
          <p:cNvPr id="38914" name="テキスト ボックス 3"/>
          <p:cNvSpPr txBox="1">
            <a:spLocks noChangeArrowheads="1"/>
          </p:cNvSpPr>
          <p:nvPr/>
        </p:nvSpPr>
        <p:spPr bwMode="auto">
          <a:xfrm>
            <a:off x="857250" y="1643063"/>
            <a:ext cx="6572250" cy="8302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プログラミング言語の定義は、構文の定義と意味の定義に分けられる。</a:t>
            </a:r>
          </a:p>
        </p:txBody>
      </p:sp>
      <p:sp>
        <p:nvSpPr>
          <p:cNvPr id="38915" name="テキスト ボックス 6"/>
          <p:cNvSpPr txBox="1">
            <a:spLocks noChangeArrowheads="1"/>
          </p:cNvSpPr>
          <p:nvPr/>
        </p:nvSpPr>
        <p:spPr bwMode="auto">
          <a:xfrm>
            <a:off x="857250" y="2500313"/>
            <a:ext cx="3997325" cy="4619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例として、数の表記を考える。</a:t>
            </a:r>
          </a:p>
        </p:txBody>
      </p:sp>
      <p:sp>
        <p:nvSpPr>
          <p:cNvPr id="38916" name="テキスト ボックス 8"/>
          <p:cNvSpPr txBox="1">
            <a:spLocks noChangeArrowheads="1"/>
          </p:cNvSpPr>
          <p:nvPr/>
        </p:nvSpPr>
        <p:spPr bwMode="auto">
          <a:xfrm>
            <a:off x="1695450" y="2960688"/>
            <a:ext cx="698500" cy="4619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a:t>325</a:t>
            </a:r>
            <a:endParaRPr lang="ja-JP" altLang="en-US" sz="2400"/>
          </a:p>
        </p:txBody>
      </p:sp>
      <p:sp>
        <p:nvSpPr>
          <p:cNvPr id="38917" name="テキスト ボックス 9"/>
          <p:cNvSpPr txBox="1">
            <a:spLocks noChangeArrowheads="1"/>
          </p:cNvSpPr>
          <p:nvPr/>
        </p:nvSpPr>
        <p:spPr bwMode="auto">
          <a:xfrm>
            <a:off x="1071563" y="3429000"/>
            <a:ext cx="4772025" cy="8302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a:t>3,</a:t>
            </a:r>
            <a:r>
              <a:rPr lang="ja-JP" altLang="en-US" sz="2400"/>
              <a:t> </a:t>
            </a:r>
            <a:r>
              <a:rPr lang="en-US" altLang="ja-JP" sz="2400"/>
              <a:t>2, 5 </a:t>
            </a:r>
            <a:r>
              <a:rPr lang="ja-JP" altLang="en-US" sz="2400"/>
              <a:t>を並べて表記すると、</a:t>
            </a:r>
            <a:endParaRPr lang="en-US" altLang="ja-JP" sz="2400"/>
          </a:p>
          <a:p>
            <a:r>
              <a:rPr lang="en-US" altLang="ja-JP" sz="2400" i="1"/>
              <a:t>325 </a:t>
            </a:r>
            <a:r>
              <a:rPr lang="en-US" altLang="ja-JP" sz="2400"/>
              <a:t>(</a:t>
            </a:r>
            <a:r>
              <a:rPr lang="ja-JP" altLang="en-US" sz="2400"/>
              <a:t>三百二十五</a:t>
            </a:r>
            <a:r>
              <a:rPr lang="en-US" altLang="ja-JP" sz="2400"/>
              <a:t>) </a:t>
            </a:r>
            <a:r>
              <a:rPr lang="ja-JP" altLang="en-US" sz="2400"/>
              <a:t>という数を表わす</a:t>
            </a:r>
          </a:p>
        </p:txBody>
      </p:sp>
      <p:sp>
        <p:nvSpPr>
          <p:cNvPr id="11" name="円/楕円 10"/>
          <p:cNvSpPr/>
          <p:nvPr/>
        </p:nvSpPr>
        <p:spPr>
          <a:xfrm>
            <a:off x="728663" y="4865688"/>
            <a:ext cx="1985962" cy="149542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8919" name="テキスト ボックス 11"/>
          <p:cNvSpPr txBox="1">
            <a:spLocks noChangeArrowheads="1"/>
          </p:cNvSpPr>
          <p:nvPr/>
        </p:nvSpPr>
        <p:spPr bwMode="auto">
          <a:xfrm>
            <a:off x="1290638" y="4849813"/>
            <a:ext cx="298450" cy="3381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0</a:t>
            </a:r>
            <a:endParaRPr lang="ja-JP" altLang="en-US"/>
          </a:p>
        </p:txBody>
      </p:sp>
      <p:sp>
        <p:nvSpPr>
          <p:cNvPr id="38920" name="テキスト ボックス 12"/>
          <p:cNvSpPr txBox="1">
            <a:spLocks noChangeArrowheads="1"/>
          </p:cNvSpPr>
          <p:nvPr/>
        </p:nvSpPr>
        <p:spPr bwMode="auto">
          <a:xfrm>
            <a:off x="1719263" y="4849813"/>
            <a:ext cx="298450" cy="3381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1</a:t>
            </a:r>
            <a:endParaRPr lang="ja-JP" altLang="en-US"/>
          </a:p>
        </p:txBody>
      </p:sp>
      <p:sp>
        <p:nvSpPr>
          <p:cNvPr id="38921" name="テキスト ボックス 13"/>
          <p:cNvSpPr txBox="1">
            <a:spLocks noChangeArrowheads="1"/>
          </p:cNvSpPr>
          <p:nvPr/>
        </p:nvSpPr>
        <p:spPr bwMode="auto">
          <a:xfrm>
            <a:off x="1076325" y="5135563"/>
            <a:ext cx="298450" cy="3381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2</a:t>
            </a:r>
            <a:endParaRPr lang="ja-JP" altLang="en-US"/>
          </a:p>
        </p:txBody>
      </p:sp>
      <p:sp>
        <p:nvSpPr>
          <p:cNvPr id="38922" name="テキスト ボックス 14"/>
          <p:cNvSpPr txBox="1">
            <a:spLocks noChangeArrowheads="1"/>
          </p:cNvSpPr>
          <p:nvPr/>
        </p:nvSpPr>
        <p:spPr bwMode="auto">
          <a:xfrm>
            <a:off x="1433513" y="5278438"/>
            <a:ext cx="298450" cy="3381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3</a:t>
            </a:r>
            <a:endParaRPr lang="ja-JP" altLang="en-US"/>
          </a:p>
        </p:txBody>
      </p:sp>
      <p:sp>
        <p:nvSpPr>
          <p:cNvPr id="38923" name="テキスト ボックス 15"/>
          <p:cNvSpPr txBox="1">
            <a:spLocks noChangeArrowheads="1"/>
          </p:cNvSpPr>
          <p:nvPr/>
        </p:nvSpPr>
        <p:spPr bwMode="auto">
          <a:xfrm>
            <a:off x="1076325" y="5564188"/>
            <a:ext cx="298450" cy="3381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4</a:t>
            </a:r>
            <a:endParaRPr lang="ja-JP" altLang="en-US"/>
          </a:p>
        </p:txBody>
      </p:sp>
      <p:sp>
        <p:nvSpPr>
          <p:cNvPr id="38924" name="テキスト ボックス 16"/>
          <p:cNvSpPr txBox="1">
            <a:spLocks noChangeArrowheads="1"/>
          </p:cNvSpPr>
          <p:nvPr/>
        </p:nvSpPr>
        <p:spPr bwMode="auto">
          <a:xfrm>
            <a:off x="1719263" y="5492750"/>
            <a:ext cx="298450" cy="3381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5</a:t>
            </a:r>
            <a:endParaRPr lang="ja-JP" altLang="en-US"/>
          </a:p>
        </p:txBody>
      </p:sp>
      <p:sp>
        <p:nvSpPr>
          <p:cNvPr id="38925" name="テキスト ボックス 17"/>
          <p:cNvSpPr txBox="1">
            <a:spLocks noChangeArrowheads="1"/>
          </p:cNvSpPr>
          <p:nvPr/>
        </p:nvSpPr>
        <p:spPr bwMode="auto">
          <a:xfrm>
            <a:off x="1290638" y="5849938"/>
            <a:ext cx="298450" cy="3381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6</a:t>
            </a:r>
            <a:endParaRPr lang="ja-JP" altLang="en-US"/>
          </a:p>
        </p:txBody>
      </p:sp>
      <p:sp>
        <p:nvSpPr>
          <p:cNvPr id="38926" name="テキスト ボックス 18"/>
          <p:cNvSpPr txBox="1">
            <a:spLocks noChangeArrowheads="1"/>
          </p:cNvSpPr>
          <p:nvPr/>
        </p:nvSpPr>
        <p:spPr bwMode="auto">
          <a:xfrm>
            <a:off x="1862138" y="5849938"/>
            <a:ext cx="298450" cy="3381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7</a:t>
            </a:r>
            <a:endParaRPr lang="ja-JP" altLang="en-US"/>
          </a:p>
        </p:txBody>
      </p:sp>
      <p:sp>
        <p:nvSpPr>
          <p:cNvPr id="38927" name="テキスト ボックス 19"/>
          <p:cNvSpPr txBox="1">
            <a:spLocks noChangeArrowheads="1"/>
          </p:cNvSpPr>
          <p:nvPr/>
        </p:nvSpPr>
        <p:spPr bwMode="auto">
          <a:xfrm>
            <a:off x="2076450" y="5207000"/>
            <a:ext cx="298450" cy="3381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8</a:t>
            </a:r>
            <a:endParaRPr lang="ja-JP" altLang="en-US"/>
          </a:p>
        </p:txBody>
      </p:sp>
      <p:sp>
        <p:nvSpPr>
          <p:cNvPr id="38928" name="テキスト ボックス 20"/>
          <p:cNvSpPr txBox="1">
            <a:spLocks noChangeArrowheads="1"/>
          </p:cNvSpPr>
          <p:nvPr/>
        </p:nvSpPr>
        <p:spPr bwMode="auto">
          <a:xfrm>
            <a:off x="2147888" y="5635625"/>
            <a:ext cx="298450" cy="3381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9</a:t>
            </a:r>
            <a:endParaRPr lang="ja-JP" altLang="en-US"/>
          </a:p>
        </p:txBody>
      </p:sp>
      <p:sp>
        <p:nvSpPr>
          <p:cNvPr id="22" name="円/楕円 21"/>
          <p:cNvSpPr/>
          <p:nvPr/>
        </p:nvSpPr>
        <p:spPr>
          <a:xfrm>
            <a:off x="3683000" y="4916488"/>
            <a:ext cx="1928813" cy="128587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8930" name="テキスト ボックス 22"/>
          <p:cNvSpPr txBox="1">
            <a:spLocks noChangeArrowheads="1"/>
          </p:cNvSpPr>
          <p:nvPr/>
        </p:nvSpPr>
        <p:spPr bwMode="auto">
          <a:xfrm>
            <a:off x="4270375" y="5278438"/>
            <a:ext cx="725488" cy="523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325</a:t>
            </a:r>
            <a:endParaRPr lang="ja-JP" altLang="en-US"/>
          </a:p>
        </p:txBody>
      </p:sp>
      <p:sp>
        <p:nvSpPr>
          <p:cNvPr id="24" name="円/楕円 23"/>
          <p:cNvSpPr/>
          <p:nvPr/>
        </p:nvSpPr>
        <p:spPr>
          <a:xfrm>
            <a:off x="6718300" y="4714875"/>
            <a:ext cx="1928813" cy="14605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8932" name="テキスト ボックス 24"/>
          <p:cNvSpPr txBox="1">
            <a:spLocks noChangeArrowheads="1"/>
          </p:cNvSpPr>
          <p:nvPr/>
        </p:nvSpPr>
        <p:spPr bwMode="auto">
          <a:xfrm>
            <a:off x="7273925" y="5184775"/>
            <a:ext cx="742950" cy="523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i="1"/>
              <a:t>325</a:t>
            </a:r>
            <a:endParaRPr lang="ja-JP" altLang="en-US" i="1"/>
          </a:p>
        </p:txBody>
      </p:sp>
      <p:sp>
        <p:nvSpPr>
          <p:cNvPr id="38933" name="テキスト ボックス 25"/>
          <p:cNvSpPr txBox="1">
            <a:spLocks noChangeArrowheads="1"/>
          </p:cNvSpPr>
          <p:nvPr/>
        </p:nvSpPr>
        <p:spPr bwMode="auto">
          <a:xfrm>
            <a:off x="571500" y="4357688"/>
            <a:ext cx="2189163" cy="4619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語彙</a:t>
            </a:r>
            <a:r>
              <a:rPr lang="en-US" altLang="ja-JP" sz="2400"/>
              <a:t>(alphabet)</a:t>
            </a:r>
            <a:endParaRPr lang="ja-JP" altLang="en-US" sz="2400"/>
          </a:p>
        </p:txBody>
      </p:sp>
      <p:sp>
        <p:nvSpPr>
          <p:cNvPr id="38934" name="テキスト ボックス 26"/>
          <p:cNvSpPr txBox="1">
            <a:spLocks noChangeArrowheads="1"/>
          </p:cNvSpPr>
          <p:nvPr/>
        </p:nvSpPr>
        <p:spPr bwMode="auto">
          <a:xfrm>
            <a:off x="3468688" y="4410075"/>
            <a:ext cx="2378075" cy="461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言語（</a:t>
            </a:r>
            <a:r>
              <a:rPr lang="en-US" altLang="ja-JP" sz="2400"/>
              <a:t>language</a:t>
            </a:r>
            <a:r>
              <a:rPr lang="ja-JP" altLang="en-US" sz="2400"/>
              <a:t>）</a:t>
            </a:r>
          </a:p>
        </p:txBody>
      </p:sp>
      <p:sp>
        <p:nvSpPr>
          <p:cNvPr id="38935" name="テキスト ボックス 27"/>
          <p:cNvSpPr txBox="1">
            <a:spLocks noChangeArrowheads="1"/>
          </p:cNvSpPr>
          <p:nvPr/>
        </p:nvSpPr>
        <p:spPr bwMode="auto">
          <a:xfrm>
            <a:off x="7237413" y="4246563"/>
            <a:ext cx="800100" cy="4619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意味</a:t>
            </a:r>
          </a:p>
        </p:txBody>
      </p:sp>
      <p:cxnSp>
        <p:nvCxnSpPr>
          <p:cNvPr id="30" name="曲線コネクタ 29"/>
          <p:cNvCxnSpPr>
            <a:stCxn id="22" idx="6"/>
            <a:endCxn id="24" idx="2"/>
          </p:cNvCxnSpPr>
          <p:nvPr/>
        </p:nvCxnSpPr>
        <p:spPr>
          <a:xfrm flipV="1">
            <a:off x="5611813" y="5445125"/>
            <a:ext cx="1106487" cy="114300"/>
          </a:xfrm>
          <a:prstGeom prst="curved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38937" name="テキスト ボックス 31"/>
          <p:cNvSpPr txBox="1">
            <a:spLocks noChangeArrowheads="1"/>
          </p:cNvSpPr>
          <p:nvPr/>
        </p:nvSpPr>
        <p:spPr bwMode="auto">
          <a:xfrm>
            <a:off x="5589588" y="5067300"/>
            <a:ext cx="1209675" cy="8318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表わす</a:t>
            </a:r>
            <a:endParaRPr lang="en-US" altLang="ja-JP" sz="2400"/>
          </a:p>
          <a:p>
            <a:r>
              <a:rPr lang="en-US" altLang="ja-JP" sz="2400"/>
              <a:t>(denote)</a:t>
            </a:r>
            <a:endParaRPr lang="ja-JP" altLang="en-US" sz="2400"/>
          </a:p>
        </p:txBody>
      </p:sp>
      <p:cxnSp>
        <p:nvCxnSpPr>
          <p:cNvPr id="34" name="曲線コネクタ 33"/>
          <p:cNvCxnSpPr>
            <a:stCxn id="11" idx="6"/>
            <a:endCxn id="22" idx="2"/>
          </p:cNvCxnSpPr>
          <p:nvPr/>
        </p:nvCxnSpPr>
        <p:spPr>
          <a:xfrm flipV="1">
            <a:off x="2714625" y="5559425"/>
            <a:ext cx="968375" cy="53975"/>
          </a:xfrm>
          <a:prstGeom prst="curvedConnector3">
            <a:avLst>
              <a:gd name="adj1" fmla="val 50000"/>
            </a:avLst>
          </a:prstGeom>
          <a:ln>
            <a:prstDash val="dash"/>
            <a:tailEnd type="arrow"/>
          </a:ln>
        </p:spPr>
        <p:style>
          <a:lnRef idx="1">
            <a:schemeClr val="accent1"/>
          </a:lnRef>
          <a:fillRef idx="0">
            <a:schemeClr val="accent1"/>
          </a:fillRef>
          <a:effectRef idx="0">
            <a:schemeClr val="accent1"/>
          </a:effectRef>
          <a:fontRef idx="minor">
            <a:schemeClr val="tx1"/>
          </a:fontRef>
        </p:style>
      </p:cxnSp>
      <p:sp>
        <p:nvSpPr>
          <p:cNvPr id="38939" name="テキスト ボックス 35"/>
          <p:cNvSpPr txBox="1">
            <a:spLocks noChangeArrowheads="1"/>
          </p:cNvSpPr>
          <p:nvPr/>
        </p:nvSpPr>
        <p:spPr bwMode="auto">
          <a:xfrm>
            <a:off x="2654300" y="5059363"/>
            <a:ext cx="1065213" cy="4603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並べる</a:t>
            </a:r>
          </a:p>
        </p:txBody>
      </p:sp>
      <p:sp>
        <p:nvSpPr>
          <p:cNvPr id="38940" name="テキスト ボックス 38"/>
          <p:cNvSpPr txBox="1">
            <a:spLocks noChangeArrowheads="1"/>
          </p:cNvSpPr>
          <p:nvPr/>
        </p:nvSpPr>
        <p:spPr bwMode="auto">
          <a:xfrm>
            <a:off x="1208088" y="6291263"/>
            <a:ext cx="1158875" cy="523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a:t>
            </a:r>
            <a:r>
              <a:rPr lang="ja-JP" altLang="en-US" sz="2400"/>
              <a:t>数字</a:t>
            </a:r>
            <a:r>
              <a:rPr lang="ja-JP" altLang="en-US"/>
              <a:t>）</a:t>
            </a:r>
          </a:p>
        </p:txBody>
      </p:sp>
      <p:sp>
        <p:nvSpPr>
          <p:cNvPr id="38941" name="テキスト ボックス 39"/>
          <p:cNvSpPr txBox="1">
            <a:spLocks noChangeArrowheads="1"/>
          </p:cNvSpPr>
          <p:nvPr/>
        </p:nvSpPr>
        <p:spPr bwMode="auto">
          <a:xfrm>
            <a:off x="3908425" y="6210300"/>
            <a:ext cx="1724025" cy="461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（数字の列）</a:t>
            </a:r>
          </a:p>
        </p:txBody>
      </p:sp>
      <p:sp>
        <p:nvSpPr>
          <p:cNvPr id="38942" name="テキスト ボックス 40"/>
          <p:cNvSpPr txBox="1">
            <a:spLocks noChangeArrowheads="1"/>
          </p:cNvSpPr>
          <p:nvPr/>
        </p:nvSpPr>
        <p:spPr bwMode="auto">
          <a:xfrm>
            <a:off x="7073900" y="6121400"/>
            <a:ext cx="1466850" cy="523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a:t>
            </a:r>
            <a:r>
              <a:rPr lang="ja-JP" altLang="en-US" sz="2400"/>
              <a:t>自然数</a:t>
            </a:r>
            <a:r>
              <a:rPr lang="ja-JP" altLang="en-US"/>
              <a:t>）</a:t>
            </a:r>
          </a:p>
        </p:txBody>
      </p:sp>
    </p:spTree>
    <p:extLst>
      <p:ext uri="{BB962C8B-B14F-4D97-AF65-F5344CB8AC3E}">
        <p14:creationId xmlns:p14="http://schemas.microsoft.com/office/powerpoint/2010/main" val="15668598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p:cNvSpPr>
            <a:spLocks noGrp="1" noChangeArrowheads="1"/>
          </p:cNvSpPr>
          <p:nvPr>
            <p:ph type="title"/>
          </p:nvPr>
        </p:nvSpPr>
        <p:spPr>
          <a:xfrm>
            <a:off x="685800" y="357188"/>
            <a:ext cx="7772400" cy="1143000"/>
          </a:xfrm>
          <a:solidFill>
            <a:schemeClr val="accent1"/>
          </a:solidFill>
        </p:spPr>
        <p:txBody>
          <a:bodyPr/>
          <a:lstStyle/>
          <a:p>
            <a:pPr eaLnBrk="1" hangingPunct="1"/>
            <a:r>
              <a:rPr lang="ja-JP" altLang="en-US">
                <a:solidFill>
                  <a:srgbClr val="FFFFFF"/>
                </a:solidFill>
                <a:latin typeface="Times New Roman" charset="0"/>
                <a:ea typeface="ＭＳ Ｐゴシック" charset="0"/>
              </a:rPr>
              <a:t>構文と意味</a:t>
            </a:r>
          </a:p>
        </p:txBody>
      </p:sp>
      <p:sp>
        <p:nvSpPr>
          <p:cNvPr id="40962" name="テキスト ボックス 3"/>
          <p:cNvSpPr txBox="1">
            <a:spLocks noChangeArrowheads="1"/>
          </p:cNvSpPr>
          <p:nvPr/>
        </p:nvSpPr>
        <p:spPr bwMode="auto">
          <a:xfrm>
            <a:off x="857250" y="1714500"/>
            <a:ext cx="7358063" cy="523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構文の記述（数字の例：数字列の定義）</a:t>
            </a:r>
          </a:p>
        </p:txBody>
      </p:sp>
      <p:sp>
        <p:nvSpPr>
          <p:cNvPr id="40963" name="テキスト ボックス 32"/>
          <p:cNvSpPr txBox="1">
            <a:spLocks noChangeArrowheads="1"/>
          </p:cNvSpPr>
          <p:nvPr/>
        </p:nvSpPr>
        <p:spPr bwMode="auto">
          <a:xfrm>
            <a:off x="1000125" y="2357438"/>
            <a:ext cx="4572000" cy="523875"/>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数字列の集合を定義したい。</a:t>
            </a:r>
          </a:p>
        </p:txBody>
      </p:sp>
      <p:sp>
        <p:nvSpPr>
          <p:cNvPr id="40964" name="テキスト ボックス 34"/>
          <p:cNvSpPr txBox="1">
            <a:spLocks noChangeArrowheads="1"/>
          </p:cNvSpPr>
          <p:nvPr/>
        </p:nvSpPr>
        <p:spPr bwMode="auto">
          <a:xfrm>
            <a:off x="785813" y="3214688"/>
            <a:ext cx="7358062" cy="9540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数字の定義</a:t>
            </a:r>
            <a:endParaRPr lang="en-US" altLang="ja-JP"/>
          </a:p>
          <a:p>
            <a:r>
              <a:rPr lang="en-US" altLang="ja-JP"/>
              <a:t>  &lt;</a:t>
            </a:r>
            <a:r>
              <a:rPr lang="ja-JP" altLang="en-US"/>
              <a:t>数字</a:t>
            </a:r>
            <a:r>
              <a:rPr lang="en-US" altLang="ja-JP"/>
              <a:t>&gt; ::= 0 | 1 | 2 | 3 | 4 | 5 | 6 | 7 | 8 | 9</a:t>
            </a:r>
            <a:endParaRPr lang="ja-JP" altLang="en-US"/>
          </a:p>
        </p:txBody>
      </p:sp>
      <p:sp>
        <p:nvSpPr>
          <p:cNvPr id="40965" name="テキスト ボックス 36"/>
          <p:cNvSpPr txBox="1">
            <a:spLocks noChangeArrowheads="1"/>
          </p:cNvSpPr>
          <p:nvPr/>
        </p:nvSpPr>
        <p:spPr bwMode="auto">
          <a:xfrm>
            <a:off x="785813" y="4429125"/>
            <a:ext cx="7358062" cy="22463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数字列の定義</a:t>
            </a:r>
            <a:endParaRPr lang="en-US" altLang="ja-JP"/>
          </a:p>
          <a:p>
            <a:r>
              <a:rPr lang="en-US" altLang="ja-JP"/>
              <a:t>   </a:t>
            </a:r>
            <a:r>
              <a:rPr lang="ja-JP" altLang="en-US"/>
              <a:t>数字列の集合を定義すればよいが、</a:t>
            </a:r>
            <a:endParaRPr lang="en-US" altLang="ja-JP"/>
          </a:p>
          <a:p>
            <a:r>
              <a:rPr lang="en-US" altLang="ja-JP"/>
              <a:t>   </a:t>
            </a:r>
            <a:r>
              <a:rPr lang="ja-JP" altLang="en-US"/>
              <a:t>数字列は無限にある。</a:t>
            </a:r>
            <a:endParaRPr lang="en-US" altLang="ja-JP"/>
          </a:p>
          <a:p>
            <a:r>
              <a:rPr lang="en-US" altLang="ja-JP"/>
              <a:t>   </a:t>
            </a:r>
            <a:r>
              <a:rPr lang="ja-JP" altLang="en-US"/>
              <a:t>無限集合を有限の長さで記述したい。 </a:t>
            </a:r>
            <a:endParaRPr lang="en-US" altLang="ja-JP"/>
          </a:p>
          <a:p>
            <a:r>
              <a:rPr lang="en-US" altLang="ja-JP"/>
              <a:t>     --- </a:t>
            </a:r>
            <a:r>
              <a:rPr lang="ja-JP" altLang="en-US"/>
              <a:t>文法の考え方を用いる。</a:t>
            </a:r>
            <a:endParaRPr lang="en-US" altLang="ja-JP"/>
          </a:p>
        </p:txBody>
      </p:sp>
    </p:spTree>
    <p:extLst>
      <p:ext uri="{BB962C8B-B14F-4D97-AF65-F5344CB8AC3E}">
        <p14:creationId xmlns:p14="http://schemas.microsoft.com/office/powerpoint/2010/main" val="17616937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Grp="1" noChangeArrowheads="1"/>
          </p:cNvSpPr>
          <p:nvPr>
            <p:ph type="title"/>
          </p:nvPr>
        </p:nvSpPr>
        <p:spPr>
          <a:xfrm>
            <a:off x="712788" y="384175"/>
            <a:ext cx="7772400" cy="1143000"/>
          </a:xfrm>
          <a:solidFill>
            <a:schemeClr val="accent1"/>
          </a:solidFill>
        </p:spPr>
        <p:txBody>
          <a:bodyPr/>
          <a:lstStyle/>
          <a:p>
            <a:pPr eaLnBrk="1" hangingPunct="1"/>
            <a:r>
              <a:rPr lang="ja-JP" altLang="en-US">
                <a:solidFill>
                  <a:srgbClr val="FFFFFF"/>
                </a:solidFill>
                <a:latin typeface="Times New Roman" charset="0"/>
                <a:ea typeface="ＭＳ Ｐゴシック" charset="0"/>
              </a:rPr>
              <a:t>構文と意味</a:t>
            </a:r>
          </a:p>
        </p:txBody>
      </p:sp>
      <p:sp>
        <p:nvSpPr>
          <p:cNvPr id="43010" name="テキスト ボックス 34"/>
          <p:cNvSpPr txBox="1">
            <a:spLocks noChangeArrowheads="1"/>
          </p:cNvSpPr>
          <p:nvPr/>
        </p:nvSpPr>
        <p:spPr bwMode="auto">
          <a:xfrm>
            <a:off x="785813" y="1785938"/>
            <a:ext cx="7358062" cy="9540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数字の定義</a:t>
            </a:r>
            <a:endParaRPr lang="en-US" altLang="ja-JP"/>
          </a:p>
          <a:p>
            <a:r>
              <a:rPr lang="en-US" altLang="ja-JP"/>
              <a:t>  &lt;</a:t>
            </a:r>
            <a:r>
              <a:rPr lang="ja-JP" altLang="en-US"/>
              <a:t>数字</a:t>
            </a:r>
            <a:r>
              <a:rPr lang="en-US" altLang="ja-JP"/>
              <a:t>&gt; ::= 0 | 1 | 2 | 3 | 4 | 5 | 6 | 7 | 8 | 9</a:t>
            </a:r>
            <a:endParaRPr lang="ja-JP" altLang="en-US"/>
          </a:p>
        </p:txBody>
      </p:sp>
      <p:sp>
        <p:nvSpPr>
          <p:cNvPr id="43011" name="テキスト ボックス 6"/>
          <p:cNvSpPr txBox="1">
            <a:spLocks noChangeArrowheads="1"/>
          </p:cNvSpPr>
          <p:nvPr/>
        </p:nvSpPr>
        <p:spPr bwMode="auto">
          <a:xfrm>
            <a:off x="757238" y="3286125"/>
            <a:ext cx="7358062" cy="9540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数字列の定義</a:t>
            </a:r>
            <a:endParaRPr lang="en-US" altLang="ja-JP"/>
          </a:p>
          <a:p>
            <a:r>
              <a:rPr lang="en-US" altLang="ja-JP"/>
              <a:t>  &lt;</a:t>
            </a:r>
            <a:r>
              <a:rPr lang="ja-JP" altLang="en-US"/>
              <a:t>数字列</a:t>
            </a:r>
            <a:r>
              <a:rPr lang="en-US" altLang="ja-JP"/>
              <a:t>&gt; ::= &lt;</a:t>
            </a:r>
            <a:r>
              <a:rPr lang="ja-JP" altLang="en-US"/>
              <a:t>数字</a:t>
            </a:r>
            <a:r>
              <a:rPr lang="en-US" altLang="ja-JP"/>
              <a:t>&gt; | &lt;</a:t>
            </a:r>
            <a:r>
              <a:rPr lang="ja-JP" altLang="en-US"/>
              <a:t>数字列</a:t>
            </a:r>
            <a:r>
              <a:rPr lang="en-US" altLang="ja-JP"/>
              <a:t>&gt; &lt;</a:t>
            </a:r>
            <a:r>
              <a:rPr lang="ja-JP" altLang="en-US"/>
              <a:t>数字</a:t>
            </a:r>
            <a:r>
              <a:rPr lang="en-US" altLang="ja-JP"/>
              <a:t>&gt;</a:t>
            </a:r>
            <a:endParaRPr lang="ja-JP" altLang="en-US"/>
          </a:p>
        </p:txBody>
      </p:sp>
      <p:sp>
        <p:nvSpPr>
          <p:cNvPr id="43012" name="テキスト ボックス 7"/>
          <p:cNvSpPr txBox="1">
            <a:spLocks noChangeArrowheads="1"/>
          </p:cNvSpPr>
          <p:nvPr/>
        </p:nvSpPr>
        <p:spPr bwMode="auto">
          <a:xfrm>
            <a:off x="2244725" y="5762625"/>
            <a:ext cx="3790950" cy="8302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a:t>&lt;</a:t>
            </a:r>
            <a:r>
              <a:rPr lang="ja-JP" altLang="en-US" sz="2400"/>
              <a:t>数字</a:t>
            </a:r>
            <a:r>
              <a:rPr lang="en-US" altLang="ja-JP" sz="2400"/>
              <a:t>&gt; --- </a:t>
            </a:r>
            <a:r>
              <a:rPr lang="ja-JP" altLang="en-US" sz="2400"/>
              <a:t>数字の集合</a:t>
            </a:r>
            <a:endParaRPr lang="en-US" altLang="ja-JP" sz="2400"/>
          </a:p>
          <a:p>
            <a:r>
              <a:rPr lang="en-US" altLang="ja-JP" sz="2400"/>
              <a:t>&lt;</a:t>
            </a:r>
            <a:r>
              <a:rPr lang="ja-JP" altLang="en-US" sz="2400"/>
              <a:t>数字列</a:t>
            </a:r>
            <a:r>
              <a:rPr lang="en-US" altLang="ja-JP" sz="2400"/>
              <a:t>&gt; --- </a:t>
            </a:r>
            <a:r>
              <a:rPr lang="ja-JP" altLang="en-US" sz="2400"/>
              <a:t>数字列の集合</a:t>
            </a:r>
          </a:p>
        </p:txBody>
      </p:sp>
      <p:sp>
        <p:nvSpPr>
          <p:cNvPr id="43013" name="テキスト ボックス 8"/>
          <p:cNvSpPr txBox="1">
            <a:spLocks noChangeArrowheads="1"/>
          </p:cNvSpPr>
          <p:nvPr/>
        </p:nvSpPr>
        <p:spPr bwMode="auto">
          <a:xfrm>
            <a:off x="1571625" y="2786063"/>
            <a:ext cx="4435475" cy="369887"/>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1800"/>
              <a:t>数字は、</a:t>
            </a:r>
            <a:r>
              <a:rPr lang="en-US" altLang="ja-JP" sz="1800"/>
              <a:t>0</a:t>
            </a:r>
            <a:r>
              <a:rPr lang="ja-JP" altLang="en-US" sz="1800"/>
              <a:t>または</a:t>
            </a:r>
            <a:r>
              <a:rPr lang="en-US" altLang="ja-JP" sz="1800"/>
              <a:t>1</a:t>
            </a:r>
            <a:r>
              <a:rPr lang="ja-JP" altLang="en-US" sz="1800"/>
              <a:t>または</a:t>
            </a:r>
            <a:r>
              <a:rPr lang="en-US" altLang="ja-JP" sz="1800"/>
              <a:t>2</a:t>
            </a:r>
            <a:r>
              <a:rPr lang="ja-JP" altLang="en-US" sz="1800"/>
              <a:t>または</a:t>
            </a:r>
            <a:r>
              <a:rPr lang="en-US" altLang="ja-JP" sz="1800"/>
              <a:t>… </a:t>
            </a:r>
            <a:r>
              <a:rPr lang="ja-JP" altLang="en-US" sz="1800"/>
              <a:t>または</a:t>
            </a:r>
            <a:r>
              <a:rPr lang="en-US" altLang="ja-JP" sz="1800"/>
              <a:t>9</a:t>
            </a:r>
            <a:endParaRPr lang="ja-JP" altLang="en-US" sz="1800"/>
          </a:p>
        </p:txBody>
      </p:sp>
      <p:sp>
        <p:nvSpPr>
          <p:cNvPr id="43014" name="テキスト ボックス 9"/>
          <p:cNvSpPr txBox="1">
            <a:spLocks noChangeArrowheads="1"/>
          </p:cNvSpPr>
          <p:nvPr/>
        </p:nvSpPr>
        <p:spPr bwMode="auto">
          <a:xfrm>
            <a:off x="1471613" y="4286250"/>
            <a:ext cx="5997575" cy="369888"/>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1800"/>
              <a:t>数字列は、数字か、または数字列のあとに数字を並べたもの</a:t>
            </a:r>
          </a:p>
        </p:txBody>
      </p:sp>
      <p:sp>
        <p:nvSpPr>
          <p:cNvPr id="43015" name="テキスト ボックス 8"/>
          <p:cNvSpPr txBox="1">
            <a:spLocks noChangeArrowheads="1"/>
          </p:cNvSpPr>
          <p:nvPr/>
        </p:nvSpPr>
        <p:spPr bwMode="auto">
          <a:xfrm>
            <a:off x="1951038" y="5375275"/>
            <a:ext cx="4160837" cy="368300"/>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1800"/>
              <a:t>集合の帰納的定義（</a:t>
            </a:r>
            <a:r>
              <a:rPr lang="en-US" altLang="ja-JP" sz="1800"/>
              <a:t>inductive definition</a:t>
            </a:r>
            <a:r>
              <a:rPr lang="ja-JP" altLang="en-US" sz="1800"/>
              <a:t>）</a:t>
            </a:r>
          </a:p>
        </p:txBody>
      </p:sp>
      <p:sp>
        <p:nvSpPr>
          <p:cNvPr id="43016" name="テキスト ボックス 10"/>
          <p:cNvSpPr txBox="1">
            <a:spLocks noChangeArrowheads="1"/>
          </p:cNvSpPr>
          <p:nvPr/>
        </p:nvSpPr>
        <p:spPr bwMode="auto">
          <a:xfrm>
            <a:off x="1428750" y="4857750"/>
            <a:ext cx="1335088" cy="3381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数学的には、</a:t>
            </a:r>
          </a:p>
        </p:txBody>
      </p:sp>
    </p:spTree>
    <p:extLst>
      <p:ext uri="{BB962C8B-B14F-4D97-AF65-F5344CB8AC3E}">
        <p14:creationId xmlns:p14="http://schemas.microsoft.com/office/powerpoint/2010/main" val="17470072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Grp="1" noChangeArrowheads="1"/>
          </p:cNvSpPr>
          <p:nvPr>
            <p:ph type="title"/>
          </p:nvPr>
        </p:nvSpPr>
        <p:spPr>
          <a:xfrm>
            <a:off x="673100" y="517525"/>
            <a:ext cx="7772400" cy="1143000"/>
          </a:xfrm>
          <a:solidFill>
            <a:schemeClr val="accent1"/>
          </a:solidFill>
        </p:spPr>
        <p:txBody>
          <a:bodyPr/>
          <a:lstStyle/>
          <a:p>
            <a:pPr eaLnBrk="1" hangingPunct="1"/>
            <a:r>
              <a:rPr lang="ja-JP" altLang="en-US">
                <a:solidFill>
                  <a:srgbClr val="FFFFFF"/>
                </a:solidFill>
                <a:latin typeface="Times New Roman" charset="0"/>
                <a:ea typeface="ＭＳ Ｐゴシック" charset="0"/>
              </a:rPr>
              <a:t>構文と意味</a:t>
            </a:r>
          </a:p>
        </p:txBody>
      </p:sp>
      <p:sp>
        <p:nvSpPr>
          <p:cNvPr id="45058" name="テキスト ボックス 34"/>
          <p:cNvSpPr txBox="1">
            <a:spLocks noChangeArrowheads="1"/>
          </p:cNvSpPr>
          <p:nvPr/>
        </p:nvSpPr>
        <p:spPr bwMode="auto">
          <a:xfrm>
            <a:off x="785813" y="1785938"/>
            <a:ext cx="7358062" cy="523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数字の意味の定義</a:t>
            </a:r>
          </a:p>
        </p:txBody>
      </p:sp>
      <p:sp>
        <p:nvSpPr>
          <p:cNvPr id="9" name="円/楕円 8"/>
          <p:cNvSpPr/>
          <p:nvPr/>
        </p:nvSpPr>
        <p:spPr>
          <a:xfrm>
            <a:off x="928688" y="2357438"/>
            <a:ext cx="1881187" cy="1671637"/>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5060" name="テキスト ボックス 11"/>
          <p:cNvSpPr txBox="1">
            <a:spLocks noChangeArrowheads="1"/>
          </p:cNvSpPr>
          <p:nvPr/>
        </p:nvSpPr>
        <p:spPr bwMode="auto">
          <a:xfrm>
            <a:off x="1433513" y="2460625"/>
            <a:ext cx="298450" cy="3381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0</a:t>
            </a:r>
            <a:endParaRPr lang="ja-JP" altLang="en-US"/>
          </a:p>
        </p:txBody>
      </p:sp>
      <p:sp>
        <p:nvSpPr>
          <p:cNvPr id="45061" name="テキスト ボックス 12"/>
          <p:cNvSpPr txBox="1">
            <a:spLocks noChangeArrowheads="1"/>
          </p:cNvSpPr>
          <p:nvPr/>
        </p:nvSpPr>
        <p:spPr bwMode="auto">
          <a:xfrm>
            <a:off x="1862138" y="2460625"/>
            <a:ext cx="298450" cy="3381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1</a:t>
            </a:r>
            <a:endParaRPr lang="ja-JP" altLang="en-US"/>
          </a:p>
        </p:txBody>
      </p:sp>
      <p:sp>
        <p:nvSpPr>
          <p:cNvPr id="45062" name="テキスト ボックス 13"/>
          <p:cNvSpPr txBox="1">
            <a:spLocks noChangeArrowheads="1"/>
          </p:cNvSpPr>
          <p:nvPr/>
        </p:nvSpPr>
        <p:spPr bwMode="auto">
          <a:xfrm>
            <a:off x="1219200" y="2746375"/>
            <a:ext cx="298450" cy="3381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2</a:t>
            </a:r>
            <a:endParaRPr lang="ja-JP" altLang="en-US"/>
          </a:p>
        </p:txBody>
      </p:sp>
      <p:sp>
        <p:nvSpPr>
          <p:cNvPr id="45063" name="テキスト ボックス 14"/>
          <p:cNvSpPr txBox="1">
            <a:spLocks noChangeArrowheads="1"/>
          </p:cNvSpPr>
          <p:nvPr/>
        </p:nvSpPr>
        <p:spPr bwMode="auto">
          <a:xfrm>
            <a:off x="1576388" y="2889250"/>
            <a:ext cx="298450" cy="3381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3</a:t>
            </a:r>
            <a:endParaRPr lang="ja-JP" altLang="en-US"/>
          </a:p>
        </p:txBody>
      </p:sp>
      <p:sp>
        <p:nvSpPr>
          <p:cNvPr id="45064" name="テキスト ボックス 15"/>
          <p:cNvSpPr txBox="1">
            <a:spLocks noChangeArrowheads="1"/>
          </p:cNvSpPr>
          <p:nvPr/>
        </p:nvSpPr>
        <p:spPr bwMode="auto">
          <a:xfrm>
            <a:off x="1219200" y="3175000"/>
            <a:ext cx="298450" cy="3381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4</a:t>
            </a:r>
            <a:endParaRPr lang="ja-JP" altLang="en-US"/>
          </a:p>
        </p:txBody>
      </p:sp>
      <p:sp>
        <p:nvSpPr>
          <p:cNvPr id="45065" name="テキスト ボックス 16"/>
          <p:cNvSpPr txBox="1">
            <a:spLocks noChangeArrowheads="1"/>
          </p:cNvSpPr>
          <p:nvPr/>
        </p:nvSpPr>
        <p:spPr bwMode="auto">
          <a:xfrm>
            <a:off x="1862138" y="3103563"/>
            <a:ext cx="298450" cy="3381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5</a:t>
            </a:r>
            <a:endParaRPr lang="ja-JP" altLang="en-US"/>
          </a:p>
        </p:txBody>
      </p:sp>
      <p:sp>
        <p:nvSpPr>
          <p:cNvPr id="45066" name="テキスト ボックス 17"/>
          <p:cNvSpPr txBox="1">
            <a:spLocks noChangeArrowheads="1"/>
          </p:cNvSpPr>
          <p:nvPr/>
        </p:nvSpPr>
        <p:spPr bwMode="auto">
          <a:xfrm>
            <a:off x="1433513" y="3460750"/>
            <a:ext cx="298450" cy="3381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6</a:t>
            </a:r>
            <a:endParaRPr lang="ja-JP" altLang="en-US"/>
          </a:p>
        </p:txBody>
      </p:sp>
      <p:sp>
        <p:nvSpPr>
          <p:cNvPr id="45067" name="テキスト ボックス 18"/>
          <p:cNvSpPr txBox="1">
            <a:spLocks noChangeArrowheads="1"/>
          </p:cNvSpPr>
          <p:nvPr/>
        </p:nvSpPr>
        <p:spPr bwMode="auto">
          <a:xfrm>
            <a:off x="2005013" y="3460750"/>
            <a:ext cx="298450" cy="3381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7</a:t>
            </a:r>
            <a:endParaRPr lang="ja-JP" altLang="en-US"/>
          </a:p>
        </p:txBody>
      </p:sp>
      <p:sp>
        <p:nvSpPr>
          <p:cNvPr id="45068" name="テキスト ボックス 19"/>
          <p:cNvSpPr txBox="1">
            <a:spLocks noChangeArrowheads="1"/>
          </p:cNvSpPr>
          <p:nvPr/>
        </p:nvSpPr>
        <p:spPr bwMode="auto">
          <a:xfrm>
            <a:off x="2219325" y="2817813"/>
            <a:ext cx="298450" cy="3381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8</a:t>
            </a:r>
            <a:endParaRPr lang="ja-JP" altLang="en-US"/>
          </a:p>
        </p:txBody>
      </p:sp>
      <p:sp>
        <p:nvSpPr>
          <p:cNvPr id="45069" name="テキスト ボックス 20"/>
          <p:cNvSpPr txBox="1">
            <a:spLocks noChangeArrowheads="1"/>
          </p:cNvSpPr>
          <p:nvPr/>
        </p:nvSpPr>
        <p:spPr bwMode="auto">
          <a:xfrm>
            <a:off x="2290763" y="3246438"/>
            <a:ext cx="298450" cy="3381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9</a:t>
            </a:r>
            <a:endParaRPr lang="ja-JP" altLang="en-US"/>
          </a:p>
        </p:txBody>
      </p:sp>
      <p:sp>
        <p:nvSpPr>
          <p:cNvPr id="45070" name="テキスト ボックス 38"/>
          <p:cNvSpPr txBox="1">
            <a:spLocks noChangeArrowheads="1"/>
          </p:cNvSpPr>
          <p:nvPr/>
        </p:nvSpPr>
        <p:spPr bwMode="auto">
          <a:xfrm>
            <a:off x="1301750" y="4068763"/>
            <a:ext cx="1158875" cy="5222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a:t>
            </a:r>
            <a:r>
              <a:rPr lang="ja-JP" altLang="en-US" sz="2400"/>
              <a:t>数字</a:t>
            </a:r>
            <a:r>
              <a:rPr lang="ja-JP" altLang="en-US"/>
              <a:t>）</a:t>
            </a:r>
          </a:p>
        </p:txBody>
      </p:sp>
      <p:sp>
        <p:nvSpPr>
          <p:cNvPr id="45071" name="テキスト ボックス 40"/>
          <p:cNvSpPr txBox="1">
            <a:spLocks noChangeArrowheads="1"/>
          </p:cNvSpPr>
          <p:nvPr/>
        </p:nvSpPr>
        <p:spPr bwMode="auto">
          <a:xfrm>
            <a:off x="6410325" y="4171950"/>
            <a:ext cx="1468438" cy="523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a:t>
            </a:r>
            <a:r>
              <a:rPr lang="ja-JP" altLang="en-US" sz="2400"/>
              <a:t>自然数</a:t>
            </a:r>
            <a:r>
              <a:rPr lang="ja-JP" altLang="en-US"/>
              <a:t>）</a:t>
            </a:r>
          </a:p>
        </p:txBody>
      </p:sp>
      <p:sp>
        <p:nvSpPr>
          <p:cNvPr id="34" name="円/楕円 33"/>
          <p:cNvSpPr/>
          <p:nvPr/>
        </p:nvSpPr>
        <p:spPr>
          <a:xfrm>
            <a:off x="5605463" y="2239963"/>
            <a:ext cx="2981325" cy="194786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5073" name="テキスト ボックス 11"/>
          <p:cNvSpPr txBox="1">
            <a:spLocks noChangeArrowheads="1"/>
          </p:cNvSpPr>
          <p:nvPr/>
        </p:nvSpPr>
        <p:spPr bwMode="auto">
          <a:xfrm>
            <a:off x="6310313" y="2465388"/>
            <a:ext cx="298450" cy="3381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i="1"/>
              <a:t>0</a:t>
            </a:r>
            <a:endParaRPr lang="ja-JP" altLang="en-US" i="1"/>
          </a:p>
        </p:txBody>
      </p:sp>
      <p:sp>
        <p:nvSpPr>
          <p:cNvPr id="45074" name="テキスト ボックス 12"/>
          <p:cNvSpPr txBox="1">
            <a:spLocks noChangeArrowheads="1"/>
          </p:cNvSpPr>
          <p:nvPr/>
        </p:nvSpPr>
        <p:spPr bwMode="auto">
          <a:xfrm>
            <a:off x="6738938" y="2465388"/>
            <a:ext cx="298450" cy="3381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i="1"/>
              <a:t>1</a:t>
            </a:r>
            <a:endParaRPr lang="ja-JP" altLang="en-US" i="1"/>
          </a:p>
        </p:txBody>
      </p:sp>
      <p:sp>
        <p:nvSpPr>
          <p:cNvPr id="45075" name="テキスト ボックス 13"/>
          <p:cNvSpPr txBox="1">
            <a:spLocks noChangeArrowheads="1"/>
          </p:cNvSpPr>
          <p:nvPr/>
        </p:nvSpPr>
        <p:spPr bwMode="auto">
          <a:xfrm>
            <a:off x="6096000" y="2751138"/>
            <a:ext cx="298450" cy="3381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i="1"/>
              <a:t>2</a:t>
            </a:r>
            <a:endParaRPr lang="ja-JP" altLang="en-US" i="1"/>
          </a:p>
        </p:txBody>
      </p:sp>
      <p:sp>
        <p:nvSpPr>
          <p:cNvPr id="45076" name="テキスト ボックス 14"/>
          <p:cNvSpPr txBox="1">
            <a:spLocks noChangeArrowheads="1"/>
          </p:cNvSpPr>
          <p:nvPr/>
        </p:nvSpPr>
        <p:spPr bwMode="auto">
          <a:xfrm>
            <a:off x="6453188" y="2894013"/>
            <a:ext cx="298450" cy="3381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i="1"/>
              <a:t>3</a:t>
            </a:r>
            <a:endParaRPr lang="ja-JP" altLang="en-US" i="1"/>
          </a:p>
        </p:txBody>
      </p:sp>
      <p:sp>
        <p:nvSpPr>
          <p:cNvPr id="45077" name="テキスト ボックス 15"/>
          <p:cNvSpPr txBox="1">
            <a:spLocks noChangeArrowheads="1"/>
          </p:cNvSpPr>
          <p:nvPr/>
        </p:nvSpPr>
        <p:spPr bwMode="auto">
          <a:xfrm>
            <a:off x="6096000" y="3179763"/>
            <a:ext cx="298450" cy="3381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i="1"/>
              <a:t>4</a:t>
            </a:r>
            <a:endParaRPr lang="ja-JP" altLang="en-US" i="1"/>
          </a:p>
        </p:txBody>
      </p:sp>
      <p:sp>
        <p:nvSpPr>
          <p:cNvPr id="45078" name="テキスト ボックス 16"/>
          <p:cNvSpPr txBox="1">
            <a:spLocks noChangeArrowheads="1"/>
          </p:cNvSpPr>
          <p:nvPr/>
        </p:nvSpPr>
        <p:spPr bwMode="auto">
          <a:xfrm>
            <a:off x="6738938" y="3108325"/>
            <a:ext cx="298450" cy="3381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i="1"/>
              <a:t>5</a:t>
            </a:r>
            <a:endParaRPr lang="ja-JP" altLang="en-US" i="1"/>
          </a:p>
        </p:txBody>
      </p:sp>
      <p:sp>
        <p:nvSpPr>
          <p:cNvPr id="45079" name="テキスト ボックス 17"/>
          <p:cNvSpPr txBox="1">
            <a:spLocks noChangeArrowheads="1"/>
          </p:cNvSpPr>
          <p:nvPr/>
        </p:nvSpPr>
        <p:spPr bwMode="auto">
          <a:xfrm>
            <a:off x="6310313" y="3465513"/>
            <a:ext cx="298450" cy="3381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i="1"/>
              <a:t>6</a:t>
            </a:r>
            <a:endParaRPr lang="ja-JP" altLang="en-US" i="1"/>
          </a:p>
        </p:txBody>
      </p:sp>
      <p:sp>
        <p:nvSpPr>
          <p:cNvPr id="45080" name="テキスト ボックス 18"/>
          <p:cNvSpPr txBox="1">
            <a:spLocks noChangeArrowheads="1"/>
          </p:cNvSpPr>
          <p:nvPr/>
        </p:nvSpPr>
        <p:spPr bwMode="auto">
          <a:xfrm>
            <a:off x="6881813" y="3465513"/>
            <a:ext cx="298450" cy="3381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i="1"/>
              <a:t>7</a:t>
            </a:r>
            <a:endParaRPr lang="ja-JP" altLang="en-US" i="1"/>
          </a:p>
        </p:txBody>
      </p:sp>
      <p:sp>
        <p:nvSpPr>
          <p:cNvPr id="45081" name="テキスト ボックス 19"/>
          <p:cNvSpPr txBox="1">
            <a:spLocks noChangeArrowheads="1"/>
          </p:cNvSpPr>
          <p:nvPr/>
        </p:nvSpPr>
        <p:spPr bwMode="auto">
          <a:xfrm>
            <a:off x="7096125" y="2822575"/>
            <a:ext cx="298450" cy="3381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i="1"/>
              <a:t>8</a:t>
            </a:r>
            <a:endParaRPr lang="ja-JP" altLang="en-US" i="1"/>
          </a:p>
        </p:txBody>
      </p:sp>
      <p:sp>
        <p:nvSpPr>
          <p:cNvPr id="45082" name="テキスト ボックス 20"/>
          <p:cNvSpPr txBox="1">
            <a:spLocks noChangeArrowheads="1"/>
          </p:cNvSpPr>
          <p:nvPr/>
        </p:nvSpPr>
        <p:spPr bwMode="auto">
          <a:xfrm>
            <a:off x="7167563" y="3251200"/>
            <a:ext cx="298450" cy="3381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i="1"/>
              <a:t>9</a:t>
            </a:r>
            <a:endParaRPr lang="ja-JP" altLang="en-US" i="1"/>
          </a:p>
        </p:txBody>
      </p:sp>
      <p:cxnSp>
        <p:nvCxnSpPr>
          <p:cNvPr id="45" name="曲線コネクタ 44"/>
          <p:cNvCxnSpPr>
            <a:stCxn id="9" idx="6"/>
            <a:endCxn id="34" idx="2"/>
          </p:cNvCxnSpPr>
          <p:nvPr/>
        </p:nvCxnSpPr>
        <p:spPr>
          <a:xfrm>
            <a:off x="2809875" y="3194050"/>
            <a:ext cx="2795588" cy="19050"/>
          </a:xfrm>
          <a:prstGeom prst="curved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45084" name="テキスト ボックス 56"/>
          <p:cNvSpPr txBox="1">
            <a:spLocks noChangeArrowheads="1"/>
          </p:cNvSpPr>
          <p:nvPr/>
        </p:nvSpPr>
        <p:spPr bwMode="auto">
          <a:xfrm>
            <a:off x="3559175" y="2689225"/>
            <a:ext cx="1079500" cy="5222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digval</a:t>
            </a:r>
            <a:endParaRPr lang="ja-JP" altLang="en-US"/>
          </a:p>
        </p:txBody>
      </p:sp>
      <p:sp>
        <p:nvSpPr>
          <p:cNvPr id="45085" name="テキスト ボックス 57"/>
          <p:cNvSpPr txBox="1">
            <a:spLocks noChangeArrowheads="1"/>
          </p:cNvSpPr>
          <p:nvPr/>
        </p:nvSpPr>
        <p:spPr bwMode="auto">
          <a:xfrm>
            <a:off x="2854325" y="4273550"/>
            <a:ext cx="2535238" cy="20621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3200"/>
              <a:t> digval (0) = </a:t>
            </a:r>
            <a:r>
              <a:rPr lang="en-US" altLang="ja-JP" sz="3200" i="1"/>
              <a:t>0</a:t>
            </a:r>
          </a:p>
          <a:p>
            <a:r>
              <a:rPr lang="en-US" altLang="ja-JP" sz="3200"/>
              <a:t> digval (1) = </a:t>
            </a:r>
            <a:r>
              <a:rPr lang="en-US" altLang="ja-JP" sz="3200" i="1"/>
              <a:t>1</a:t>
            </a:r>
          </a:p>
          <a:p>
            <a:r>
              <a:rPr lang="en-US" altLang="ja-JP" sz="3200"/>
              <a:t> ...</a:t>
            </a:r>
          </a:p>
          <a:p>
            <a:r>
              <a:rPr lang="en-US" altLang="ja-JP" sz="3200"/>
              <a:t> digval (9) = </a:t>
            </a:r>
            <a:r>
              <a:rPr lang="en-US" altLang="ja-JP" sz="3200" i="1"/>
              <a:t>9</a:t>
            </a:r>
            <a:endParaRPr lang="ja-JP" altLang="en-US" sz="3200" i="1"/>
          </a:p>
        </p:txBody>
      </p:sp>
      <p:sp>
        <p:nvSpPr>
          <p:cNvPr id="45086" name="テキスト ボックス 12"/>
          <p:cNvSpPr txBox="1">
            <a:spLocks noChangeArrowheads="1"/>
          </p:cNvSpPr>
          <p:nvPr/>
        </p:nvSpPr>
        <p:spPr bwMode="auto">
          <a:xfrm>
            <a:off x="7453313" y="2536825"/>
            <a:ext cx="412750" cy="3381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i="1"/>
              <a:t>10</a:t>
            </a:r>
            <a:endParaRPr lang="ja-JP" altLang="en-US" i="1"/>
          </a:p>
        </p:txBody>
      </p:sp>
      <p:sp>
        <p:nvSpPr>
          <p:cNvPr id="45087" name="テキスト ボックス 12"/>
          <p:cNvSpPr txBox="1">
            <a:spLocks noChangeArrowheads="1"/>
          </p:cNvSpPr>
          <p:nvPr/>
        </p:nvSpPr>
        <p:spPr bwMode="auto">
          <a:xfrm>
            <a:off x="7524750" y="2822575"/>
            <a:ext cx="412750" cy="3381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i="1"/>
              <a:t>11</a:t>
            </a:r>
            <a:endParaRPr lang="ja-JP" altLang="en-US" i="1"/>
          </a:p>
        </p:txBody>
      </p:sp>
      <p:sp>
        <p:nvSpPr>
          <p:cNvPr id="45088" name="テキスト ボックス 12"/>
          <p:cNvSpPr txBox="1">
            <a:spLocks noChangeArrowheads="1"/>
          </p:cNvSpPr>
          <p:nvPr/>
        </p:nvSpPr>
        <p:spPr bwMode="auto">
          <a:xfrm>
            <a:off x="7453313" y="3108325"/>
            <a:ext cx="412750" cy="3381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i="1"/>
              <a:t>12</a:t>
            </a:r>
            <a:endParaRPr lang="ja-JP" altLang="en-US" i="1"/>
          </a:p>
        </p:txBody>
      </p:sp>
      <p:sp>
        <p:nvSpPr>
          <p:cNvPr id="45089" name="テキスト ボックス 12"/>
          <p:cNvSpPr txBox="1">
            <a:spLocks noChangeArrowheads="1"/>
          </p:cNvSpPr>
          <p:nvPr/>
        </p:nvSpPr>
        <p:spPr bwMode="auto">
          <a:xfrm>
            <a:off x="7453313" y="3394075"/>
            <a:ext cx="390525" cy="3381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i="1"/>
              <a:t>…</a:t>
            </a:r>
            <a:endParaRPr lang="ja-JP" altLang="en-US" i="1"/>
          </a:p>
        </p:txBody>
      </p:sp>
    </p:spTree>
    <p:extLst>
      <p:ext uri="{BB962C8B-B14F-4D97-AF65-F5344CB8AC3E}">
        <p14:creationId xmlns:p14="http://schemas.microsoft.com/office/powerpoint/2010/main" val="39388220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p:cNvSpPr>
            <a:spLocks noGrp="1" noChangeArrowheads="1"/>
          </p:cNvSpPr>
          <p:nvPr>
            <p:ph type="title"/>
          </p:nvPr>
        </p:nvSpPr>
        <p:spPr>
          <a:xfrm>
            <a:off x="658813" y="436563"/>
            <a:ext cx="7772400" cy="1143000"/>
          </a:xfrm>
          <a:solidFill>
            <a:schemeClr val="accent1"/>
          </a:solidFill>
        </p:spPr>
        <p:txBody>
          <a:bodyPr/>
          <a:lstStyle/>
          <a:p>
            <a:pPr eaLnBrk="1" hangingPunct="1"/>
            <a:r>
              <a:rPr lang="ja-JP" altLang="en-US">
                <a:solidFill>
                  <a:srgbClr val="F8F8F8"/>
                </a:solidFill>
                <a:latin typeface="Times New Roman" charset="0"/>
                <a:ea typeface="ＭＳ Ｐゴシック" charset="0"/>
              </a:rPr>
              <a:t>構文と意味</a:t>
            </a:r>
          </a:p>
        </p:txBody>
      </p:sp>
      <p:sp>
        <p:nvSpPr>
          <p:cNvPr id="47106" name="テキスト ボックス 34"/>
          <p:cNvSpPr txBox="1">
            <a:spLocks noChangeArrowheads="1"/>
          </p:cNvSpPr>
          <p:nvPr/>
        </p:nvSpPr>
        <p:spPr bwMode="auto">
          <a:xfrm>
            <a:off x="785813" y="1643063"/>
            <a:ext cx="7358062" cy="523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数字列の意味の定義</a:t>
            </a:r>
          </a:p>
        </p:txBody>
      </p:sp>
      <p:cxnSp>
        <p:nvCxnSpPr>
          <p:cNvPr id="45" name="曲線コネクタ 44"/>
          <p:cNvCxnSpPr/>
          <p:nvPr/>
        </p:nvCxnSpPr>
        <p:spPr>
          <a:xfrm>
            <a:off x="2714625" y="3000375"/>
            <a:ext cx="2643188" cy="1588"/>
          </a:xfrm>
          <a:prstGeom prst="curved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47" name="円/楕円 46"/>
          <p:cNvSpPr/>
          <p:nvPr/>
        </p:nvSpPr>
        <p:spPr>
          <a:xfrm>
            <a:off x="714375" y="2286000"/>
            <a:ext cx="1928813" cy="1319213"/>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7109" name="テキスト ボックス 22"/>
          <p:cNvSpPr txBox="1">
            <a:spLocks noChangeArrowheads="1"/>
          </p:cNvSpPr>
          <p:nvPr/>
        </p:nvSpPr>
        <p:spPr bwMode="auto">
          <a:xfrm>
            <a:off x="1282700" y="2520950"/>
            <a:ext cx="731838" cy="5222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325</a:t>
            </a:r>
            <a:endParaRPr lang="ja-JP" altLang="en-US"/>
          </a:p>
        </p:txBody>
      </p:sp>
      <p:sp>
        <p:nvSpPr>
          <p:cNvPr id="47110" name="テキスト ボックス 39"/>
          <p:cNvSpPr txBox="1">
            <a:spLocks noChangeArrowheads="1"/>
          </p:cNvSpPr>
          <p:nvPr/>
        </p:nvSpPr>
        <p:spPr bwMode="auto">
          <a:xfrm>
            <a:off x="976313" y="3659188"/>
            <a:ext cx="1416050" cy="4619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（数字列）</a:t>
            </a:r>
          </a:p>
        </p:txBody>
      </p:sp>
      <p:sp>
        <p:nvSpPr>
          <p:cNvPr id="47111" name="テキスト ボックス 56"/>
          <p:cNvSpPr txBox="1">
            <a:spLocks noChangeArrowheads="1"/>
          </p:cNvSpPr>
          <p:nvPr/>
        </p:nvSpPr>
        <p:spPr bwMode="auto">
          <a:xfrm>
            <a:off x="3373438" y="2559050"/>
            <a:ext cx="1106487" cy="4603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a:t>numval</a:t>
            </a:r>
            <a:endParaRPr lang="ja-JP" altLang="en-US"/>
          </a:p>
        </p:txBody>
      </p:sp>
      <p:sp>
        <p:nvSpPr>
          <p:cNvPr id="47112" name="テキスト ボックス 40"/>
          <p:cNvSpPr txBox="1">
            <a:spLocks noChangeArrowheads="1"/>
          </p:cNvSpPr>
          <p:nvPr/>
        </p:nvSpPr>
        <p:spPr bwMode="auto">
          <a:xfrm>
            <a:off x="6278563" y="3803650"/>
            <a:ext cx="1416050" cy="461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（自然数）</a:t>
            </a:r>
          </a:p>
        </p:txBody>
      </p:sp>
      <p:sp>
        <p:nvSpPr>
          <p:cNvPr id="51" name="円/楕円 50"/>
          <p:cNvSpPr/>
          <p:nvPr/>
        </p:nvSpPr>
        <p:spPr>
          <a:xfrm>
            <a:off x="5487988" y="2219325"/>
            <a:ext cx="3071812" cy="157162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2400"/>
          </a:p>
        </p:txBody>
      </p:sp>
      <p:sp>
        <p:nvSpPr>
          <p:cNvPr id="47114" name="テキスト ボックス 11"/>
          <p:cNvSpPr txBox="1">
            <a:spLocks noChangeArrowheads="1"/>
          </p:cNvSpPr>
          <p:nvPr/>
        </p:nvSpPr>
        <p:spPr bwMode="auto">
          <a:xfrm>
            <a:off x="6072188" y="2282825"/>
            <a:ext cx="338137" cy="461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0</a:t>
            </a:r>
            <a:endParaRPr lang="ja-JP" altLang="en-US" sz="2400" i="1"/>
          </a:p>
        </p:txBody>
      </p:sp>
      <p:sp>
        <p:nvSpPr>
          <p:cNvPr id="47115" name="テキスト ボックス 12"/>
          <p:cNvSpPr txBox="1">
            <a:spLocks noChangeArrowheads="1"/>
          </p:cNvSpPr>
          <p:nvPr/>
        </p:nvSpPr>
        <p:spPr bwMode="auto">
          <a:xfrm>
            <a:off x="6500813" y="2282825"/>
            <a:ext cx="338137" cy="461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1</a:t>
            </a:r>
            <a:endParaRPr lang="ja-JP" altLang="en-US" sz="2400" i="1"/>
          </a:p>
        </p:txBody>
      </p:sp>
      <p:sp>
        <p:nvSpPr>
          <p:cNvPr id="47116" name="テキスト ボックス 13"/>
          <p:cNvSpPr txBox="1">
            <a:spLocks noChangeArrowheads="1"/>
          </p:cNvSpPr>
          <p:nvPr/>
        </p:nvSpPr>
        <p:spPr bwMode="auto">
          <a:xfrm>
            <a:off x="5857875" y="2568575"/>
            <a:ext cx="338138" cy="461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2</a:t>
            </a:r>
            <a:endParaRPr lang="ja-JP" altLang="en-US" sz="2400" i="1"/>
          </a:p>
        </p:txBody>
      </p:sp>
      <p:sp>
        <p:nvSpPr>
          <p:cNvPr id="47117" name="テキスト ボックス 14"/>
          <p:cNvSpPr txBox="1">
            <a:spLocks noChangeArrowheads="1"/>
          </p:cNvSpPr>
          <p:nvPr/>
        </p:nvSpPr>
        <p:spPr bwMode="auto">
          <a:xfrm>
            <a:off x="6215063" y="2711450"/>
            <a:ext cx="338137" cy="461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3</a:t>
            </a:r>
            <a:endParaRPr lang="ja-JP" altLang="en-US" sz="2400" i="1"/>
          </a:p>
        </p:txBody>
      </p:sp>
      <p:sp>
        <p:nvSpPr>
          <p:cNvPr id="47118" name="テキスト ボックス 15"/>
          <p:cNvSpPr txBox="1">
            <a:spLocks noChangeArrowheads="1"/>
          </p:cNvSpPr>
          <p:nvPr/>
        </p:nvSpPr>
        <p:spPr bwMode="auto">
          <a:xfrm>
            <a:off x="5857875" y="2997200"/>
            <a:ext cx="338138" cy="461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4</a:t>
            </a:r>
            <a:endParaRPr lang="ja-JP" altLang="en-US" sz="2400" i="1"/>
          </a:p>
        </p:txBody>
      </p:sp>
      <p:sp>
        <p:nvSpPr>
          <p:cNvPr id="47119" name="テキスト ボックス 16"/>
          <p:cNvSpPr txBox="1">
            <a:spLocks noChangeArrowheads="1"/>
          </p:cNvSpPr>
          <p:nvPr/>
        </p:nvSpPr>
        <p:spPr bwMode="auto">
          <a:xfrm>
            <a:off x="6500813" y="2925763"/>
            <a:ext cx="338137" cy="4619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5</a:t>
            </a:r>
            <a:endParaRPr lang="ja-JP" altLang="en-US" sz="2400" i="1"/>
          </a:p>
        </p:txBody>
      </p:sp>
      <p:sp>
        <p:nvSpPr>
          <p:cNvPr id="47120" name="テキスト ボックス 17"/>
          <p:cNvSpPr txBox="1">
            <a:spLocks noChangeArrowheads="1"/>
          </p:cNvSpPr>
          <p:nvPr/>
        </p:nvSpPr>
        <p:spPr bwMode="auto">
          <a:xfrm>
            <a:off x="6072188" y="3282950"/>
            <a:ext cx="338137" cy="461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6</a:t>
            </a:r>
            <a:endParaRPr lang="ja-JP" altLang="en-US" sz="2400" i="1"/>
          </a:p>
        </p:txBody>
      </p:sp>
      <p:sp>
        <p:nvSpPr>
          <p:cNvPr id="47121" name="テキスト ボックス 18"/>
          <p:cNvSpPr txBox="1">
            <a:spLocks noChangeArrowheads="1"/>
          </p:cNvSpPr>
          <p:nvPr/>
        </p:nvSpPr>
        <p:spPr bwMode="auto">
          <a:xfrm>
            <a:off x="6643688" y="3282950"/>
            <a:ext cx="338137" cy="461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7</a:t>
            </a:r>
            <a:endParaRPr lang="ja-JP" altLang="en-US" sz="2400" i="1"/>
          </a:p>
        </p:txBody>
      </p:sp>
      <p:sp>
        <p:nvSpPr>
          <p:cNvPr id="47122" name="テキスト ボックス 19"/>
          <p:cNvSpPr txBox="1">
            <a:spLocks noChangeArrowheads="1"/>
          </p:cNvSpPr>
          <p:nvPr/>
        </p:nvSpPr>
        <p:spPr bwMode="auto">
          <a:xfrm>
            <a:off x="6858000" y="2640013"/>
            <a:ext cx="338138" cy="4619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8</a:t>
            </a:r>
            <a:endParaRPr lang="ja-JP" altLang="en-US" sz="2400" i="1"/>
          </a:p>
        </p:txBody>
      </p:sp>
      <p:sp>
        <p:nvSpPr>
          <p:cNvPr id="47123" name="テキスト ボックス 20"/>
          <p:cNvSpPr txBox="1">
            <a:spLocks noChangeArrowheads="1"/>
          </p:cNvSpPr>
          <p:nvPr/>
        </p:nvSpPr>
        <p:spPr bwMode="auto">
          <a:xfrm>
            <a:off x="6929438" y="3068638"/>
            <a:ext cx="338137" cy="4619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9</a:t>
            </a:r>
            <a:endParaRPr lang="ja-JP" altLang="en-US" sz="2400" i="1"/>
          </a:p>
        </p:txBody>
      </p:sp>
      <p:sp>
        <p:nvSpPr>
          <p:cNvPr id="47124" name="テキスト ボックス 12"/>
          <p:cNvSpPr txBox="1">
            <a:spLocks noChangeArrowheads="1"/>
          </p:cNvSpPr>
          <p:nvPr/>
        </p:nvSpPr>
        <p:spPr bwMode="auto">
          <a:xfrm>
            <a:off x="7215188" y="2354263"/>
            <a:ext cx="492125" cy="4619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10</a:t>
            </a:r>
            <a:endParaRPr lang="ja-JP" altLang="en-US" sz="2400" i="1"/>
          </a:p>
        </p:txBody>
      </p:sp>
      <p:sp>
        <p:nvSpPr>
          <p:cNvPr id="47125" name="テキスト ボックス 12"/>
          <p:cNvSpPr txBox="1">
            <a:spLocks noChangeArrowheads="1"/>
          </p:cNvSpPr>
          <p:nvPr/>
        </p:nvSpPr>
        <p:spPr bwMode="auto">
          <a:xfrm>
            <a:off x="7286625" y="2640013"/>
            <a:ext cx="469900" cy="4619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11</a:t>
            </a:r>
            <a:endParaRPr lang="ja-JP" altLang="en-US" sz="2400" i="1"/>
          </a:p>
        </p:txBody>
      </p:sp>
      <p:sp>
        <p:nvSpPr>
          <p:cNvPr id="47126" name="テキスト ボックス 12"/>
          <p:cNvSpPr txBox="1">
            <a:spLocks noChangeArrowheads="1"/>
          </p:cNvSpPr>
          <p:nvPr/>
        </p:nvSpPr>
        <p:spPr bwMode="auto">
          <a:xfrm>
            <a:off x="7215188" y="2925763"/>
            <a:ext cx="492125" cy="4619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12</a:t>
            </a:r>
            <a:endParaRPr lang="ja-JP" altLang="en-US" sz="2400" i="1"/>
          </a:p>
        </p:txBody>
      </p:sp>
      <p:sp>
        <p:nvSpPr>
          <p:cNvPr id="47127" name="テキスト ボックス 12"/>
          <p:cNvSpPr txBox="1">
            <a:spLocks noChangeArrowheads="1"/>
          </p:cNvSpPr>
          <p:nvPr/>
        </p:nvSpPr>
        <p:spPr bwMode="auto">
          <a:xfrm>
            <a:off x="7215188" y="3211513"/>
            <a:ext cx="458787" cy="4619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a:t>
            </a:r>
            <a:endParaRPr lang="ja-JP" altLang="en-US" sz="2400" i="1"/>
          </a:p>
        </p:txBody>
      </p:sp>
      <p:sp>
        <p:nvSpPr>
          <p:cNvPr id="47128" name="テキスト ボックス 12"/>
          <p:cNvSpPr txBox="1">
            <a:spLocks noChangeArrowheads="1"/>
          </p:cNvSpPr>
          <p:nvPr/>
        </p:nvSpPr>
        <p:spPr bwMode="auto">
          <a:xfrm>
            <a:off x="7858125" y="2640013"/>
            <a:ext cx="646113" cy="4619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325</a:t>
            </a:r>
            <a:endParaRPr lang="ja-JP" altLang="en-US" sz="2400" i="1"/>
          </a:p>
        </p:txBody>
      </p:sp>
      <p:sp>
        <p:nvSpPr>
          <p:cNvPr id="47129" name="テキスト ボックス 12"/>
          <p:cNvSpPr txBox="1">
            <a:spLocks noChangeArrowheads="1"/>
          </p:cNvSpPr>
          <p:nvPr/>
        </p:nvSpPr>
        <p:spPr bwMode="auto">
          <a:xfrm>
            <a:off x="7929563" y="2925763"/>
            <a:ext cx="458787" cy="4619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a:t>
            </a:r>
            <a:endParaRPr lang="ja-JP" altLang="en-US" sz="2400" i="1"/>
          </a:p>
        </p:txBody>
      </p:sp>
      <p:sp>
        <p:nvSpPr>
          <p:cNvPr id="47130" name="テキスト ボックス 71"/>
          <p:cNvSpPr txBox="1">
            <a:spLocks noChangeArrowheads="1"/>
          </p:cNvSpPr>
          <p:nvPr/>
        </p:nvSpPr>
        <p:spPr bwMode="auto">
          <a:xfrm>
            <a:off x="1270000" y="4056063"/>
            <a:ext cx="6511925" cy="9540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 numval (d) = digval (d)</a:t>
            </a:r>
          </a:p>
          <a:p>
            <a:r>
              <a:rPr lang="en-US" altLang="ja-JP"/>
              <a:t> numval (nd) = numval (n) * </a:t>
            </a:r>
            <a:r>
              <a:rPr lang="en-US" altLang="ja-JP" i="1"/>
              <a:t>10</a:t>
            </a:r>
            <a:r>
              <a:rPr lang="en-US" altLang="ja-JP"/>
              <a:t> + digval (d)</a:t>
            </a:r>
            <a:endParaRPr lang="en-US" altLang="ja-JP" i="1"/>
          </a:p>
        </p:txBody>
      </p:sp>
      <p:sp>
        <p:nvSpPr>
          <p:cNvPr id="47131" name="テキスト ボックス 72"/>
          <p:cNvSpPr txBox="1">
            <a:spLocks noChangeArrowheads="1"/>
          </p:cNvSpPr>
          <p:nvPr/>
        </p:nvSpPr>
        <p:spPr bwMode="auto">
          <a:xfrm>
            <a:off x="2084388" y="5027613"/>
            <a:ext cx="4256087" cy="3698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1800" dirty="0"/>
              <a:t>（</a:t>
            </a:r>
            <a:r>
              <a:rPr lang="en-US" altLang="ja-JP" sz="1800" dirty="0" err="1"/>
              <a:t>numval</a:t>
            </a:r>
            <a:r>
              <a:rPr lang="ja-JP" altLang="en-US" sz="1800" dirty="0"/>
              <a:t>関数は再帰的に定義されている）</a:t>
            </a:r>
          </a:p>
        </p:txBody>
      </p:sp>
      <p:sp>
        <p:nvSpPr>
          <p:cNvPr id="47132" name="テキスト ボックス 28"/>
          <p:cNvSpPr txBox="1">
            <a:spLocks noChangeArrowheads="1"/>
          </p:cNvSpPr>
          <p:nvPr/>
        </p:nvSpPr>
        <p:spPr bwMode="auto">
          <a:xfrm>
            <a:off x="758825" y="5461000"/>
            <a:ext cx="7575550" cy="1323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000"/>
              <a:t>（例） </a:t>
            </a:r>
            <a:r>
              <a:rPr lang="en-US" altLang="ja-JP" sz="2000"/>
              <a:t>numval (325) = numval (32)  * </a:t>
            </a:r>
            <a:r>
              <a:rPr lang="en-US" altLang="ja-JP" sz="2000" i="1"/>
              <a:t>10</a:t>
            </a:r>
            <a:r>
              <a:rPr lang="en-US" altLang="ja-JP" sz="2000"/>
              <a:t>  +  digval (5)</a:t>
            </a:r>
          </a:p>
          <a:p>
            <a:r>
              <a:rPr lang="en-US" altLang="ja-JP" sz="2000"/>
              <a:t>                              = (numval (3)  * </a:t>
            </a:r>
            <a:r>
              <a:rPr lang="en-US" altLang="ja-JP" sz="2000" i="1"/>
              <a:t>10</a:t>
            </a:r>
            <a:r>
              <a:rPr lang="en-US" altLang="ja-JP" sz="2000"/>
              <a:t>  +  digval (2))  * </a:t>
            </a:r>
            <a:r>
              <a:rPr lang="en-US" altLang="ja-JP" sz="2000" i="1"/>
              <a:t>10</a:t>
            </a:r>
            <a:r>
              <a:rPr lang="en-US" altLang="ja-JP" sz="2000"/>
              <a:t>  +  digval (</a:t>
            </a:r>
            <a:r>
              <a:rPr lang="en-US" altLang="ja-JP" sz="2000" i="1"/>
              <a:t>5</a:t>
            </a:r>
            <a:r>
              <a:rPr lang="en-US" altLang="ja-JP" sz="2000"/>
              <a:t>)</a:t>
            </a:r>
          </a:p>
          <a:p>
            <a:r>
              <a:rPr lang="en-US" altLang="ja-JP" sz="2000"/>
              <a:t>                              = (</a:t>
            </a:r>
            <a:r>
              <a:rPr lang="en-US" altLang="ja-JP" sz="2000" i="1"/>
              <a:t>3</a:t>
            </a:r>
            <a:r>
              <a:rPr lang="en-US" altLang="ja-JP" sz="2000"/>
              <a:t> * </a:t>
            </a:r>
            <a:r>
              <a:rPr lang="en-US" altLang="ja-JP" sz="2000" i="1"/>
              <a:t>10</a:t>
            </a:r>
            <a:r>
              <a:rPr lang="en-US" altLang="ja-JP" sz="2000"/>
              <a:t>  +  </a:t>
            </a:r>
            <a:r>
              <a:rPr lang="en-US" altLang="ja-JP" sz="2000" i="1"/>
              <a:t>2</a:t>
            </a:r>
            <a:r>
              <a:rPr lang="en-US" altLang="ja-JP" sz="2000"/>
              <a:t>) </a:t>
            </a:r>
            <a:r>
              <a:rPr lang="ja-JP" altLang="en-US" sz="2000"/>
              <a:t> </a:t>
            </a:r>
            <a:r>
              <a:rPr lang="en-US" altLang="ja-JP" sz="2000"/>
              <a:t>* </a:t>
            </a:r>
            <a:r>
              <a:rPr lang="en-US" altLang="ja-JP" sz="2000" i="1"/>
              <a:t>10 </a:t>
            </a:r>
            <a:r>
              <a:rPr lang="en-US" altLang="ja-JP" sz="2000"/>
              <a:t> +  </a:t>
            </a:r>
            <a:r>
              <a:rPr lang="en-US" altLang="ja-JP" sz="2000" i="1"/>
              <a:t>5</a:t>
            </a:r>
          </a:p>
          <a:p>
            <a:r>
              <a:rPr lang="en-US" altLang="ja-JP" sz="2000"/>
              <a:t>                              = </a:t>
            </a:r>
            <a:r>
              <a:rPr lang="en-US" altLang="ja-JP" sz="2000" i="1"/>
              <a:t>325</a:t>
            </a:r>
            <a:endParaRPr lang="ja-JP" altLang="en-US" sz="2000" i="1"/>
          </a:p>
        </p:txBody>
      </p:sp>
      <p:sp>
        <p:nvSpPr>
          <p:cNvPr id="47133" name="テキスト ボックス 12"/>
          <p:cNvSpPr txBox="1">
            <a:spLocks noChangeArrowheads="1"/>
          </p:cNvSpPr>
          <p:nvPr/>
        </p:nvSpPr>
        <p:spPr bwMode="auto">
          <a:xfrm>
            <a:off x="1430338" y="2979738"/>
            <a:ext cx="458787" cy="4619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a:t>
            </a:r>
            <a:endParaRPr lang="ja-JP" altLang="en-US" sz="2400" i="1"/>
          </a:p>
        </p:txBody>
      </p:sp>
    </p:spTree>
    <p:extLst>
      <p:ext uri="{BB962C8B-B14F-4D97-AF65-F5344CB8AC3E}">
        <p14:creationId xmlns:p14="http://schemas.microsoft.com/office/powerpoint/2010/main" val="36293126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p:cNvSpPr>
            <a:spLocks noGrp="1" noChangeArrowheads="1"/>
          </p:cNvSpPr>
          <p:nvPr>
            <p:ph type="title"/>
          </p:nvPr>
        </p:nvSpPr>
        <p:spPr>
          <a:xfrm>
            <a:off x="685800" y="198438"/>
            <a:ext cx="7772400" cy="1143000"/>
          </a:xfrm>
          <a:solidFill>
            <a:schemeClr val="accent1"/>
          </a:solidFill>
        </p:spPr>
        <p:txBody>
          <a:bodyPr/>
          <a:lstStyle/>
          <a:p>
            <a:pPr eaLnBrk="1" hangingPunct="1"/>
            <a:r>
              <a:rPr lang="ja-JP" altLang="en-US">
                <a:solidFill>
                  <a:srgbClr val="F8F8F8"/>
                </a:solidFill>
                <a:latin typeface="Times New Roman" charset="0"/>
                <a:ea typeface="ＭＳ Ｐゴシック" charset="0"/>
              </a:rPr>
              <a:t>構文と意味</a:t>
            </a:r>
          </a:p>
        </p:txBody>
      </p:sp>
      <p:sp>
        <p:nvSpPr>
          <p:cNvPr id="49154" name="テキスト ボックス 34"/>
          <p:cNvSpPr txBox="1">
            <a:spLocks noChangeArrowheads="1"/>
          </p:cNvSpPr>
          <p:nvPr/>
        </p:nvSpPr>
        <p:spPr bwMode="auto">
          <a:xfrm>
            <a:off x="812800" y="1457325"/>
            <a:ext cx="7358063" cy="9540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プログラミング言語の意味の定義（単純な命令型言語の場合）</a:t>
            </a:r>
          </a:p>
        </p:txBody>
      </p:sp>
      <p:cxnSp>
        <p:nvCxnSpPr>
          <p:cNvPr id="45" name="曲線コネクタ 44"/>
          <p:cNvCxnSpPr/>
          <p:nvPr/>
        </p:nvCxnSpPr>
        <p:spPr>
          <a:xfrm>
            <a:off x="2767013" y="3051175"/>
            <a:ext cx="2714625" cy="1588"/>
          </a:xfrm>
          <a:prstGeom prst="curved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47" name="円/楕円 46"/>
          <p:cNvSpPr/>
          <p:nvPr/>
        </p:nvSpPr>
        <p:spPr>
          <a:xfrm>
            <a:off x="714375" y="2481263"/>
            <a:ext cx="1928813" cy="113665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9157" name="テキスト ボックス 22"/>
          <p:cNvSpPr txBox="1">
            <a:spLocks noChangeArrowheads="1"/>
          </p:cNvSpPr>
          <p:nvPr/>
        </p:nvSpPr>
        <p:spPr bwMode="auto">
          <a:xfrm>
            <a:off x="523875" y="4497388"/>
            <a:ext cx="4260850" cy="23082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a:t> begin</a:t>
            </a:r>
          </a:p>
          <a:p>
            <a:r>
              <a:rPr lang="en-US" altLang="ja-JP" sz="2400"/>
              <a:t>   fac := 1;</a:t>
            </a:r>
          </a:p>
          <a:p>
            <a:r>
              <a:rPr lang="en-US" altLang="ja-JP" sz="2400"/>
              <a:t>   while n &gt; 0 do</a:t>
            </a:r>
          </a:p>
          <a:p>
            <a:r>
              <a:rPr lang="en-US" altLang="ja-JP" sz="2400"/>
              <a:t>     begin fac := fac * n; n := n -1 end</a:t>
            </a:r>
          </a:p>
          <a:p>
            <a:r>
              <a:rPr lang="en-US" altLang="ja-JP" sz="2400"/>
              <a:t>end</a:t>
            </a:r>
          </a:p>
        </p:txBody>
      </p:sp>
      <p:sp>
        <p:nvSpPr>
          <p:cNvPr id="49158" name="テキスト ボックス 39"/>
          <p:cNvSpPr txBox="1">
            <a:spLocks noChangeArrowheads="1"/>
          </p:cNvSpPr>
          <p:nvPr/>
        </p:nvSpPr>
        <p:spPr bwMode="auto">
          <a:xfrm>
            <a:off x="814388" y="3616325"/>
            <a:ext cx="1563687" cy="461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プログラム</a:t>
            </a:r>
            <a:endParaRPr lang="ja-JP" altLang="en-US"/>
          </a:p>
        </p:txBody>
      </p:sp>
      <p:sp>
        <p:nvSpPr>
          <p:cNvPr id="49159" name="テキスト ボックス 56"/>
          <p:cNvSpPr txBox="1">
            <a:spLocks noChangeArrowheads="1"/>
          </p:cNvSpPr>
          <p:nvPr/>
        </p:nvSpPr>
        <p:spPr bwMode="auto">
          <a:xfrm>
            <a:off x="3916363" y="2501900"/>
            <a:ext cx="274637" cy="523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 </a:t>
            </a:r>
            <a:endParaRPr lang="ja-JP" altLang="en-US"/>
          </a:p>
        </p:txBody>
      </p:sp>
      <p:sp>
        <p:nvSpPr>
          <p:cNvPr id="49160" name="テキスト ボックス 40"/>
          <p:cNvSpPr txBox="1">
            <a:spLocks noChangeArrowheads="1"/>
          </p:cNvSpPr>
          <p:nvPr/>
        </p:nvSpPr>
        <p:spPr bwMode="auto">
          <a:xfrm>
            <a:off x="4743450" y="3605213"/>
            <a:ext cx="4229100" cy="4619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状態から状態への（部分）関数</a:t>
            </a:r>
          </a:p>
        </p:txBody>
      </p:sp>
      <p:sp>
        <p:nvSpPr>
          <p:cNvPr id="51" name="円/楕円 50"/>
          <p:cNvSpPr/>
          <p:nvPr/>
        </p:nvSpPr>
        <p:spPr>
          <a:xfrm>
            <a:off x="5624513" y="2517775"/>
            <a:ext cx="2035175" cy="106045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9162" name="テキスト ボックス 28"/>
          <p:cNvSpPr txBox="1">
            <a:spLocks noChangeArrowheads="1"/>
          </p:cNvSpPr>
          <p:nvPr/>
        </p:nvSpPr>
        <p:spPr bwMode="auto">
          <a:xfrm>
            <a:off x="317500" y="4130675"/>
            <a:ext cx="2111375" cy="523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a:t>
            </a:r>
            <a:r>
              <a:rPr lang="ja-JP" altLang="en-US" sz="2400"/>
              <a:t>プログラム例</a:t>
            </a:r>
            <a:r>
              <a:rPr lang="en-US" altLang="ja-JP"/>
              <a:t>]</a:t>
            </a:r>
            <a:endParaRPr lang="ja-JP" altLang="en-US"/>
          </a:p>
        </p:txBody>
      </p:sp>
      <p:cxnSp>
        <p:nvCxnSpPr>
          <p:cNvPr id="32" name="曲線コネクタ 31"/>
          <p:cNvCxnSpPr/>
          <p:nvPr/>
        </p:nvCxnSpPr>
        <p:spPr>
          <a:xfrm flipV="1">
            <a:off x="3443288" y="5380038"/>
            <a:ext cx="1485900" cy="9525"/>
          </a:xfrm>
          <a:prstGeom prst="curved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49164" name="テキスト ボックス 32"/>
          <p:cNvSpPr txBox="1">
            <a:spLocks noChangeArrowheads="1"/>
          </p:cNvSpPr>
          <p:nvPr/>
        </p:nvSpPr>
        <p:spPr bwMode="auto">
          <a:xfrm>
            <a:off x="3967163" y="4816475"/>
            <a:ext cx="414337" cy="5222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 s</a:t>
            </a:r>
            <a:endParaRPr lang="ja-JP" altLang="en-US"/>
          </a:p>
        </p:txBody>
      </p:sp>
      <p:sp>
        <p:nvSpPr>
          <p:cNvPr id="49165" name="テキスト ボックス 35"/>
          <p:cNvSpPr txBox="1">
            <a:spLocks noChangeArrowheads="1"/>
          </p:cNvSpPr>
          <p:nvPr/>
        </p:nvSpPr>
        <p:spPr bwMode="auto">
          <a:xfrm>
            <a:off x="5229225" y="4772025"/>
            <a:ext cx="3636963" cy="12017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変数</a:t>
            </a:r>
            <a:r>
              <a:rPr lang="en-US" altLang="ja-JP" sz="2400"/>
              <a:t>fac</a:t>
            </a:r>
            <a:r>
              <a:rPr lang="ja-JP" altLang="en-US" sz="2400"/>
              <a:t>の値を</a:t>
            </a:r>
            <a:r>
              <a:rPr lang="en-US" altLang="ja-JP" sz="2400"/>
              <a:t>n</a:t>
            </a:r>
            <a:r>
              <a:rPr lang="ja-JP" altLang="en-US" sz="2400"/>
              <a:t>の階乗に変化させる、状態から状態への関数</a:t>
            </a:r>
          </a:p>
        </p:txBody>
      </p:sp>
      <p:sp>
        <p:nvSpPr>
          <p:cNvPr id="49166" name="テキスト ボックス 32"/>
          <p:cNvSpPr txBox="1">
            <a:spLocks noChangeArrowheads="1"/>
          </p:cNvSpPr>
          <p:nvPr/>
        </p:nvSpPr>
        <p:spPr bwMode="auto">
          <a:xfrm>
            <a:off x="3908425" y="2490788"/>
            <a:ext cx="412750" cy="5222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 s</a:t>
            </a:r>
            <a:endParaRPr lang="ja-JP" altLang="en-US"/>
          </a:p>
        </p:txBody>
      </p:sp>
      <p:cxnSp>
        <p:nvCxnSpPr>
          <p:cNvPr id="49167" name="直線コネクタ 16"/>
          <p:cNvCxnSpPr>
            <a:cxnSpLocks noChangeShapeType="1"/>
          </p:cNvCxnSpPr>
          <p:nvPr/>
        </p:nvCxnSpPr>
        <p:spPr bwMode="auto">
          <a:xfrm rot="16200000" flipH="1">
            <a:off x="3318668" y="5399882"/>
            <a:ext cx="252413" cy="0"/>
          </a:xfrm>
          <a:prstGeom prst="line">
            <a:avLst/>
          </a:prstGeom>
          <a:noFill/>
          <a:ln w="9525">
            <a:solidFill>
              <a:schemeClr val="accent1"/>
            </a:solidFill>
            <a:round/>
            <a:headEnd/>
            <a:tailEnd/>
          </a:ln>
          <a:extLst>
            <a:ext uri="{909E8E84-426E-40dd-AFC4-6F175D3DCCD1}">
              <a14:hiddenFill xmlns="" xmlns:a14="http://schemas.microsoft.com/office/drawing/2010/main">
                <a:noFill/>
              </a14:hiddenFill>
            </a:ext>
          </a:extLst>
        </p:spPr>
      </p:cxnSp>
    </p:spTree>
    <p:extLst>
      <p:ext uri="{BB962C8B-B14F-4D97-AF65-F5344CB8AC3E}">
        <p14:creationId xmlns:p14="http://schemas.microsoft.com/office/powerpoint/2010/main" val="28899673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noChangeArrowheads="1"/>
          </p:cNvSpPr>
          <p:nvPr>
            <p:ph type="title"/>
          </p:nvPr>
        </p:nvSpPr>
        <p:spPr>
          <a:xfrm>
            <a:off x="658813" y="371475"/>
            <a:ext cx="7772400" cy="1143000"/>
          </a:xfrm>
          <a:solidFill>
            <a:schemeClr val="accent1"/>
          </a:solidFill>
        </p:spPr>
        <p:txBody>
          <a:bodyPr/>
          <a:lstStyle/>
          <a:p>
            <a:pPr eaLnBrk="1" hangingPunct="1"/>
            <a:r>
              <a:rPr lang="ja-JP" altLang="en-US">
                <a:solidFill>
                  <a:srgbClr val="FFFFFF"/>
                </a:solidFill>
                <a:latin typeface="Times New Roman" charset="0"/>
                <a:ea typeface="ＭＳ Ｐゴシック" charset="0"/>
              </a:rPr>
              <a:t>構文と意味</a:t>
            </a:r>
          </a:p>
        </p:txBody>
      </p:sp>
      <p:sp>
        <p:nvSpPr>
          <p:cNvPr id="51202" name="テキスト ボックス 28"/>
          <p:cNvSpPr txBox="1">
            <a:spLocks noChangeArrowheads="1"/>
          </p:cNvSpPr>
          <p:nvPr/>
        </p:nvSpPr>
        <p:spPr bwMode="auto">
          <a:xfrm>
            <a:off x="512763" y="1692275"/>
            <a:ext cx="7889875" cy="267765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dirty="0"/>
              <a:t>これまでに見た数字列の意味の定義法のように、プログラムの意味をその部分プログラムの意味から定義する意味定義法は、表示的意味論</a:t>
            </a:r>
            <a:r>
              <a:rPr lang="en-US" altLang="ja-JP" dirty="0"/>
              <a:t>(</a:t>
            </a:r>
            <a:r>
              <a:rPr lang="en-US" altLang="ja-JP" dirty="0" err="1"/>
              <a:t>denotational</a:t>
            </a:r>
            <a:r>
              <a:rPr lang="en-US" altLang="ja-JP" dirty="0"/>
              <a:t> semantics)</a:t>
            </a:r>
            <a:r>
              <a:rPr lang="ja-JP" altLang="en-US" dirty="0"/>
              <a:t>と呼ばれ、</a:t>
            </a:r>
            <a:r>
              <a:rPr lang="en-US" altLang="ja-JP" dirty="0"/>
              <a:t>Dana Scott</a:t>
            </a:r>
            <a:r>
              <a:rPr lang="ja-JP" altLang="en-US" dirty="0"/>
              <a:t>等によって研究されたものである。プログラミング言語の意味について形式的</a:t>
            </a:r>
            <a:r>
              <a:rPr lang="en-US" altLang="ja-JP" dirty="0"/>
              <a:t>(formal)</a:t>
            </a:r>
            <a:r>
              <a:rPr lang="ja-JP" altLang="en-US" dirty="0"/>
              <a:t>に論じたい場合に用いられる。</a:t>
            </a:r>
          </a:p>
        </p:txBody>
      </p:sp>
      <p:sp>
        <p:nvSpPr>
          <p:cNvPr id="51203" name="テキスト ボックス 29"/>
          <p:cNvSpPr txBox="1">
            <a:spLocks noChangeArrowheads="1"/>
          </p:cNvSpPr>
          <p:nvPr/>
        </p:nvSpPr>
        <p:spPr bwMode="auto">
          <a:xfrm>
            <a:off x="574505" y="4472795"/>
            <a:ext cx="5489575" cy="15700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dirty="0"/>
              <a:t>この他の形式的な意味定義法として、</a:t>
            </a:r>
            <a:endParaRPr lang="en-US" altLang="ja-JP" sz="2400" dirty="0"/>
          </a:p>
          <a:p>
            <a:r>
              <a:rPr lang="en-US" altLang="ja-JP" sz="2400" dirty="0"/>
              <a:t>   </a:t>
            </a:r>
            <a:r>
              <a:rPr lang="ja-JP" altLang="en-US" sz="2400" dirty="0"/>
              <a:t>操作的意味論</a:t>
            </a:r>
            <a:r>
              <a:rPr lang="en-US" altLang="ja-JP" sz="2400" dirty="0"/>
              <a:t>(operational semantics)</a:t>
            </a:r>
          </a:p>
          <a:p>
            <a:r>
              <a:rPr lang="en-US" altLang="ja-JP" sz="2400" dirty="0"/>
              <a:t>   </a:t>
            </a:r>
            <a:r>
              <a:rPr lang="ja-JP" altLang="en-US" sz="2400" dirty="0"/>
              <a:t>公理的意味論</a:t>
            </a:r>
            <a:r>
              <a:rPr lang="en-US" altLang="ja-JP" sz="2400" dirty="0"/>
              <a:t>(axiomatic semantics)</a:t>
            </a:r>
          </a:p>
          <a:p>
            <a:r>
              <a:rPr lang="ja-JP" altLang="en-US" sz="2400" dirty="0"/>
              <a:t>がある。</a:t>
            </a:r>
          </a:p>
        </p:txBody>
      </p:sp>
      <p:sp>
        <p:nvSpPr>
          <p:cNvPr id="51204" name="テキスト ボックス 30"/>
          <p:cNvSpPr txBox="1">
            <a:spLocks noChangeArrowheads="1"/>
          </p:cNvSpPr>
          <p:nvPr/>
        </p:nvSpPr>
        <p:spPr bwMode="auto">
          <a:xfrm>
            <a:off x="1369365" y="6021252"/>
            <a:ext cx="5962650" cy="646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1800" dirty="0"/>
              <a:t>通常は、日本語、英語など、自然言語で意味を記述するが、</a:t>
            </a:r>
            <a:endParaRPr lang="en-US" altLang="ja-JP" sz="1800" dirty="0"/>
          </a:p>
          <a:p>
            <a:r>
              <a:rPr lang="ja-JP" altLang="en-US" sz="1800" dirty="0"/>
              <a:t>あいまいさが残る場合があり、厳密な議論には適さない。</a:t>
            </a:r>
            <a:endParaRPr lang="en-US" altLang="ja-JP" sz="1800" dirty="0"/>
          </a:p>
        </p:txBody>
      </p:sp>
    </p:spTree>
    <p:extLst>
      <p:ext uri="{BB962C8B-B14F-4D97-AF65-F5344CB8AC3E}">
        <p14:creationId xmlns:p14="http://schemas.microsoft.com/office/powerpoint/2010/main" val="38717569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スライド番号プレースホルダ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charset="0"/>
                <a:ea typeface="ＭＳ Ｐゴシック" charset="0"/>
                <a:cs typeface="ＭＳ Ｐゴシック" charset="0"/>
              </a:defRPr>
            </a:lvl1pPr>
            <a:lvl2pPr marL="742950" indent="-285750">
              <a:defRPr kumimoji="1" sz="2400">
                <a:solidFill>
                  <a:schemeClr val="tx1"/>
                </a:solidFill>
                <a:latin typeface="Times New Roman" charset="0"/>
                <a:ea typeface="ＭＳ Ｐゴシック" charset="0"/>
              </a:defRPr>
            </a:lvl2pPr>
            <a:lvl3pPr marL="1143000" indent="-228600">
              <a:defRPr kumimoji="1" sz="2400">
                <a:solidFill>
                  <a:schemeClr val="tx1"/>
                </a:solidFill>
                <a:latin typeface="Times New Roman" charset="0"/>
                <a:ea typeface="ＭＳ Ｐゴシック" charset="0"/>
              </a:defRPr>
            </a:lvl3pPr>
            <a:lvl4pPr marL="1600200" indent="-228600">
              <a:defRPr kumimoji="1" sz="2400">
                <a:solidFill>
                  <a:schemeClr val="tx1"/>
                </a:solidFill>
                <a:latin typeface="Times New Roman" charset="0"/>
                <a:ea typeface="ＭＳ Ｐゴシック" charset="0"/>
              </a:defRPr>
            </a:lvl4pPr>
            <a:lvl5pPr marL="2057400" indent="-228600">
              <a:defRPr kumimoji="1" sz="2400">
                <a:solidFill>
                  <a:schemeClr val="tx1"/>
                </a:solidFill>
                <a:latin typeface="Times New Roman" charset="0"/>
                <a:ea typeface="ＭＳ Ｐゴシック" charset="0"/>
              </a:defRPr>
            </a:lvl5pPr>
            <a:lvl6pPr marL="2514600" indent="-228600" fontAlgn="base">
              <a:spcBef>
                <a:spcPct val="0"/>
              </a:spcBef>
              <a:spcAft>
                <a:spcPct val="0"/>
              </a:spcAft>
              <a:defRPr kumimoji="1" sz="2400">
                <a:solidFill>
                  <a:schemeClr val="tx1"/>
                </a:solidFill>
                <a:latin typeface="Times New Roman" charset="0"/>
                <a:ea typeface="ＭＳ Ｐゴシック" charset="0"/>
              </a:defRPr>
            </a:lvl6pPr>
            <a:lvl7pPr marL="2971800" indent="-228600" fontAlgn="base">
              <a:spcBef>
                <a:spcPct val="0"/>
              </a:spcBef>
              <a:spcAft>
                <a:spcPct val="0"/>
              </a:spcAft>
              <a:defRPr kumimoji="1" sz="2400">
                <a:solidFill>
                  <a:schemeClr val="tx1"/>
                </a:solidFill>
                <a:latin typeface="Times New Roman" charset="0"/>
                <a:ea typeface="ＭＳ Ｐゴシック" charset="0"/>
              </a:defRPr>
            </a:lvl7pPr>
            <a:lvl8pPr marL="3429000" indent="-228600" fontAlgn="base">
              <a:spcBef>
                <a:spcPct val="0"/>
              </a:spcBef>
              <a:spcAft>
                <a:spcPct val="0"/>
              </a:spcAft>
              <a:defRPr kumimoji="1" sz="2400">
                <a:solidFill>
                  <a:schemeClr val="tx1"/>
                </a:solidFill>
                <a:latin typeface="Times New Roman" charset="0"/>
                <a:ea typeface="ＭＳ Ｐゴシック" charset="0"/>
              </a:defRPr>
            </a:lvl8pPr>
            <a:lvl9pPr marL="3886200" indent="-228600" fontAlgn="base">
              <a:spcBef>
                <a:spcPct val="0"/>
              </a:spcBef>
              <a:spcAft>
                <a:spcPct val="0"/>
              </a:spcAft>
              <a:defRPr kumimoji="1" sz="2400">
                <a:solidFill>
                  <a:schemeClr val="tx1"/>
                </a:solidFill>
                <a:latin typeface="Times New Roman" charset="0"/>
                <a:ea typeface="ＭＳ Ｐゴシック" charset="0"/>
              </a:defRPr>
            </a:lvl9pPr>
          </a:lstStyle>
          <a:p>
            <a:fld id="{3284CE0B-020B-964F-B0F9-5183B7F119D1}" type="slidenum">
              <a:rPr lang="en-US" altLang="ja-JP" sz="1400"/>
              <a:pPr/>
              <a:t>27</a:t>
            </a:fld>
            <a:endParaRPr lang="en-US" altLang="ja-JP" sz="1400"/>
          </a:p>
        </p:txBody>
      </p:sp>
      <p:sp>
        <p:nvSpPr>
          <p:cNvPr id="19458" name="AutoShape 2"/>
          <p:cNvSpPr>
            <a:spLocks noChangeArrowheads="1"/>
          </p:cNvSpPr>
          <p:nvPr/>
        </p:nvSpPr>
        <p:spPr bwMode="auto">
          <a:xfrm>
            <a:off x="1403350" y="1989138"/>
            <a:ext cx="6337300" cy="2160587"/>
          </a:xfrm>
          <a:prstGeom prst="foldedCorner">
            <a:avLst>
              <a:gd name="adj" fmla="val 12500"/>
            </a:avLst>
          </a:prstGeom>
          <a:noFill/>
          <a:ln w="952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tIns="154800" anchor="ctr" anchorCtr="1"/>
          <a:lstStyle/>
          <a:p>
            <a:pPr algn="ctr">
              <a:lnSpc>
                <a:spcPct val="110000"/>
              </a:lnSpc>
            </a:pPr>
            <a:r>
              <a:rPr lang="ja-JP" altLang="en-US" sz="3600" dirty="0">
                <a:solidFill>
                  <a:srgbClr val="008000"/>
                </a:solidFill>
                <a:latin typeface="Arial" charset="0"/>
              </a:rPr>
              <a:t>２．研究テーマ</a:t>
            </a:r>
          </a:p>
        </p:txBody>
      </p:sp>
    </p:spTree>
    <p:extLst>
      <p:ext uri="{BB962C8B-B14F-4D97-AF65-F5344CB8AC3E}">
        <p14:creationId xmlns:p14="http://schemas.microsoft.com/office/powerpoint/2010/main" val="3606339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2"/>
          <p:cNvSpPr>
            <a:spLocks noGrp="1" noChangeArrowheads="1"/>
          </p:cNvSpPr>
          <p:nvPr>
            <p:ph type="title"/>
          </p:nvPr>
        </p:nvSpPr>
        <p:spPr>
          <a:xfrm>
            <a:off x="658813" y="371475"/>
            <a:ext cx="7772400" cy="1143000"/>
          </a:xfrm>
          <a:solidFill>
            <a:schemeClr val="accent1"/>
          </a:solidFill>
        </p:spPr>
        <p:txBody>
          <a:bodyPr/>
          <a:lstStyle/>
          <a:p>
            <a:pPr eaLnBrk="1" hangingPunct="1"/>
            <a:r>
              <a:rPr lang="ja-JP" altLang="en-US">
                <a:solidFill>
                  <a:srgbClr val="FFFFFF"/>
                </a:solidFill>
                <a:latin typeface="Times New Roman" charset="0"/>
                <a:ea typeface="ＭＳ Ｐゴシック" charset="0"/>
              </a:rPr>
              <a:t>現在の研究テーマ</a:t>
            </a:r>
          </a:p>
        </p:txBody>
      </p:sp>
      <p:sp>
        <p:nvSpPr>
          <p:cNvPr id="6" name="コンテンツ プレースホルダー 2"/>
          <p:cNvSpPr>
            <a:spLocks noGrp="1"/>
          </p:cNvSpPr>
          <p:nvPr>
            <p:ph idx="1"/>
          </p:nvPr>
        </p:nvSpPr>
        <p:spPr>
          <a:xfrm>
            <a:off x="475922" y="1699484"/>
            <a:ext cx="8192155" cy="4984343"/>
          </a:xfrm>
        </p:spPr>
        <p:txBody>
          <a:bodyPr/>
          <a:lstStyle/>
          <a:p>
            <a:pPr marL="457200" indent="-457200">
              <a:buFont typeface="Arial"/>
              <a:buChar char="•"/>
            </a:pPr>
            <a:r>
              <a:rPr lang="ja-JP" altLang="en-US" dirty="0"/>
              <a:t>プログラミング支援に関する理論および実装</a:t>
            </a:r>
            <a:endParaRPr lang="en-US" altLang="ja-JP" dirty="0"/>
          </a:p>
          <a:p>
            <a:pPr lvl="1"/>
            <a:r>
              <a:rPr lang="ja-JP" altLang="en-US"/>
              <a:t>構文補完、識別子補完、コードクローン検出、マクロ抽出、ソースコード短縮、遅延評価の可視化</a:t>
            </a:r>
            <a:endParaRPr lang="en-US" altLang="ja-JP" dirty="0"/>
          </a:p>
          <a:p>
            <a:pPr lvl="1"/>
            <a:r>
              <a:rPr lang="ja-JP" altLang="en-US" dirty="0"/>
              <a:t>その他、プログラミング支援なら何でも</a:t>
            </a:r>
            <a:endParaRPr lang="en-US" altLang="ja-JP" dirty="0"/>
          </a:p>
          <a:p>
            <a:r>
              <a:rPr lang="ja-JP" altLang="en-US" dirty="0"/>
              <a:t>プログラミング学習支援に関する</a:t>
            </a:r>
            <a:r>
              <a:rPr lang="en-US" altLang="en-US" dirty="0"/>
              <a:t>理論および実装</a:t>
            </a:r>
          </a:p>
          <a:p>
            <a:pPr lvl="1"/>
            <a:r>
              <a:rPr lang="en-US" altLang="ja-JP" dirty="0"/>
              <a:t>C</a:t>
            </a:r>
            <a:r>
              <a:rPr lang="ja-JP" altLang="en-US"/>
              <a:t>言語プログラムからの</a:t>
            </a:r>
            <a:r>
              <a:rPr lang="en-US" altLang="ja-JP" dirty="0" err="1"/>
              <a:t>goto</a:t>
            </a:r>
            <a:r>
              <a:rPr lang="ja-JP" altLang="en-US"/>
              <a:t>文の除去</a:t>
            </a:r>
            <a:endParaRPr lang="en-US" altLang="ja-JP" dirty="0"/>
          </a:p>
          <a:p>
            <a:pPr lvl="1"/>
            <a:r>
              <a:rPr lang="ja-JP" altLang="en-US"/>
              <a:t>摂動を用いた理解度確認問題生成手法</a:t>
            </a:r>
            <a:endParaRPr lang="en-US" altLang="ja-JP" dirty="0"/>
          </a:p>
          <a:p>
            <a:pPr lvl="1"/>
            <a:r>
              <a:rPr lang="ja-JP" altLang="en-US"/>
              <a:t>写経型学習支援環境</a:t>
            </a:r>
            <a:endParaRPr lang="en-US" altLang="ja-JP" dirty="0"/>
          </a:p>
          <a:p>
            <a:pPr lvl="1"/>
            <a:r>
              <a:rPr lang="en-US" altLang="ja-JP" dirty="0"/>
              <a:t>C</a:t>
            </a:r>
            <a:r>
              <a:rPr lang="ja-JP" altLang="en-US" dirty="0"/>
              <a:t>言語プログラムの関数の戻り番地の書き換えの可視化</a:t>
            </a:r>
            <a:endParaRPr lang="en-US" altLang="ja-JP" dirty="0"/>
          </a:p>
          <a:p>
            <a:pPr lvl="1"/>
            <a:r>
              <a:rPr lang="ja-JP" altLang="en-US"/>
              <a:t>その他</a:t>
            </a:r>
            <a:r>
              <a:rPr lang="ja-JP" altLang="en-US" dirty="0"/>
              <a:t>、プログラミング学習支援なら何でも</a:t>
            </a:r>
            <a:endParaRPr lang="en-US" altLang="ja-JP" dirty="0"/>
          </a:p>
          <a:p>
            <a:r>
              <a:rPr lang="ja-JP" altLang="en-US"/>
              <a:t>ソースコード盗用検知</a:t>
            </a:r>
            <a:endParaRPr lang="en-US" altLang="ja-JP" dirty="0"/>
          </a:p>
        </p:txBody>
      </p:sp>
    </p:spTree>
    <p:extLst>
      <p:ext uri="{BB962C8B-B14F-4D97-AF65-F5344CB8AC3E}">
        <p14:creationId xmlns:p14="http://schemas.microsoft.com/office/powerpoint/2010/main" val="25174619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26207" y="1641886"/>
            <a:ext cx="8136438" cy="5145566"/>
          </a:xfrm>
        </p:spPr>
        <p:txBody>
          <a:bodyPr/>
          <a:lstStyle/>
          <a:p>
            <a:pPr marL="57150" indent="-457200">
              <a:buFont typeface="Arial"/>
              <a:buChar char="•"/>
            </a:pPr>
            <a:r>
              <a:rPr lang="en-US" altLang="ja-JP" dirty="0"/>
              <a:t>LR parser</a:t>
            </a:r>
            <a:r>
              <a:rPr lang="ja-JP" altLang="en-US" sz="2800"/>
              <a:t>で解析できる言語を対象</a:t>
            </a:r>
            <a:endParaRPr lang="en-US" altLang="ja-JP" sz="2800" dirty="0"/>
          </a:p>
          <a:p>
            <a:pPr marL="457200" indent="-457200">
              <a:buFont typeface="Arial"/>
              <a:buChar char="•"/>
            </a:pPr>
            <a:r>
              <a:rPr lang="ja-JP" altLang="en-US" sz="2800"/>
              <a:t>言語毎に補完機能を実装するのが通常</a:t>
            </a:r>
            <a:endParaRPr lang="en-US" altLang="ja-JP" sz="2800" dirty="0"/>
          </a:p>
          <a:p>
            <a:pPr marL="457200" indent="-457200"/>
            <a:r>
              <a:rPr lang="en-US" altLang="ja-JP" sz="2800" dirty="0"/>
              <a:t>LR</a:t>
            </a:r>
            <a:r>
              <a:rPr lang="ja-JP" altLang="en-US" sz="2800"/>
              <a:t>の文法から補完機能を機械的に生成</a:t>
            </a:r>
            <a:endParaRPr lang="en-US" altLang="ja-JP" sz="2800" dirty="0"/>
          </a:p>
          <a:p>
            <a:pPr marL="457200" indent="-457200"/>
            <a:r>
              <a:rPr lang="en-US" altLang="ja-JP" sz="2800" dirty="0"/>
              <a:t>PEPM 2020</a:t>
            </a:r>
            <a:r>
              <a:rPr lang="ja-JP" altLang="en-US" sz="2800"/>
              <a:t>で発表</a:t>
            </a:r>
            <a:endParaRPr lang="ja-JP" altLang="en-US" sz="2800" dirty="0"/>
          </a:p>
          <a:p>
            <a:pPr marL="457200" indent="-457200">
              <a:buFont typeface="Arial"/>
              <a:buChar char="•"/>
            </a:pPr>
            <a:endParaRPr lang="en-US" altLang="ja-JP" sz="2800" dirty="0"/>
          </a:p>
          <a:p>
            <a:pPr marL="457200" indent="-457200">
              <a:buFont typeface="Arial"/>
              <a:buChar char="•"/>
            </a:pPr>
            <a:endParaRPr lang="en-US" altLang="ja-JP" sz="2800" dirty="0"/>
          </a:p>
        </p:txBody>
      </p:sp>
      <p:sp>
        <p:nvSpPr>
          <p:cNvPr id="4" name="Rectangle 2"/>
          <p:cNvSpPr txBox="1">
            <a:spLocks noChangeArrowheads="1"/>
          </p:cNvSpPr>
          <p:nvPr/>
        </p:nvSpPr>
        <p:spPr bwMode="auto">
          <a:xfrm>
            <a:off x="658813" y="371475"/>
            <a:ext cx="7772400" cy="1143000"/>
          </a:xfrm>
          <a:prstGeom prst="rect">
            <a:avLst/>
          </a:prstGeom>
          <a:solidFill>
            <a:schemeClr val="accent1"/>
          </a:solidFill>
          <a:ln>
            <a:noFill/>
          </a:ln>
          <a:extLs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ＭＳ Ｐゴシック" charset="0"/>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eaLnBrk="1" hangingPunct="1"/>
            <a:r>
              <a:rPr lang="ja-JP" altLang="en-US">
                <a:solidFill>
                  <a:srgbClr val="FFFFFF"/>
                </a:solidFill>
                <a:latin typeface="Times New Roman" charset="0"/>
                <a:ea typeface="ＭＳ Ｐゴシック" charset="0"/>
              </a:rPr>
              <a:t>構文補完</a:t>
            </a:r>
            <a:endParaRPr lang="ja-JP" altLang="en-US" dirty="0">
              <a:solidFill>
                <a:srgbClr val="FFFFFF"/>
              </a:solidFill>
              <a:latin typeface="Times New Roman" charset="0"/>
              <a:ea typeface="ＭＳ Ｐゴシック" charset="0"/>
            </a:endParaRPr>
          </a:p>
        </p:txBody>
      </p:sp>
    </p:spTree>
    <p:extLst>
      <p:ext uri="{BB962C8B-B14F-4D97-AF65-F5344CB8AC3E}">
        <p14:creationId xmlns:p14="http://schemas.microsoft.com/office/powerpoint/2010/main" val="3998190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title"/>
          </p:nvPr>
        </p:nvSpPr>
        <p:spPr>
          <a:xfrm>
            <a:off x="685800" y="457200"/>
            <a:ext cx="8001000" cy="1143000"/>
          </a:xfrm>
          <a:solidFill>
            <a:schemeClr val="accent1"/>
          </a:solidFill>
        </p:spPr>
        <p:txBody>
          <a:bodyPr/>
          <a:lstStyle/>
          <a:p>
            <a:pPr eaLnBrk="1" hangingPunct="1"/>
            <a:r>
              <a:rPr lang="ja-JP" altLang="en-US" dirty="0">
                <a:solidFill>
                  <a:schemeClr val="bg1"/>
                </a:solidFill>
                <a:latin typeface="Times New Roman" charset="0"/>
                <a:ea typeface="ＭＳ Ｐゴシック" charset="0"/>
              </a:rPr>
              <a:t>プログラミング言語とは</a:t>
            </a:r>
          </a:p>
        </p:txBody>
      </p:sp>
      <p:sp>
        <p:nvSpPr>
          <p:cNvPr id="16387" name="正方形/長方形 5"/>
          <p:cNvSpPr>
            <a:spLocks noChangeArrowheads="1"/>
          </p:cNvSpPr>
          <p:nvPr/>
        </p:nvSpPr>
        <p:spPr bwMode="auto">
          <a:xfrm>
            <a:off x="698250" y="2042862"/>
            <a:ext cx="7315449" cy="107721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r>
              <a:rPr lang="ja-JP" altLang="en-US" sz="3200" dirty="0"/>
              <a:t>計算機（</a:t>
            </a:r>
            <a:r>
              <a:rPr lang="en-US" altLang="ja-JP" sz="3200" dirty="0"/>
              <a:t>computer</a:t>
            </a:r>
            <a:r>
              <a:rPr lang="ja-JP" altLang="en-US" sz="3200" dirty="0"/>
              <a:t>）に行わせる計算を記述する言葉（記号列の集合）。</a:t>
            </a:r>
          </a:p>
        </p:txBody>
      </p:sp>
      <p:sp>
        <p:nvSpPr>
          <p:cNvPr id="8" name="正方形/長方形 5"/>
          <p:cNvSpPr>
            <a:spLocks noChangeArrowheads="1"/>
          </p:cNvSpPr>
          <p:nvPr/>
        </p:nvSpPr>
        <p:spPr bwMode="auto">
          <a:xfrm>
            <a:off x="749050" y="3617662"/>
            <a:ext cx="7315449" cy="58477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r>
              <a:rPr lang="ja-JP" altLang="en-US" sz="3200" dirty="0"/>
              <a:t>計算とは何か。</a:t>
            </a:r>
          </a:p>
        </p:txBody>
      </p:sp>
    </p:spTree>
    <p:extLst>
      <p:ext uri="{BB962C8B-B14F-4D97-AF65-F5344CB8AC3E}">
        <p14:creationId xmlns:p14="http://schemas.microsoft.com/office/powerpoint/2010/main" val="37148333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D48A8917-9621-1D49-AAF3-4900DCEC3362}"/>
              </a:ext>
            </a:extLst>
          </p:cNvPr>
          <p:cNvSpPr>
            <a:spLocks noGrp="1"/>
          </p:cNvSpPr>
          <p:nvPr>
            <p:ph type="sldNum" sz="quarter" idx="12"/>
          </p:nvPr>
        </p:nvSpPr>
        <p:spPr/>
        <p:txBody>
          <a:bodyPr/>
          <a:lstStyle/>
          <a:p>
            <a:pPr>
              <a:defRPr/>
            </a:pPr>
            <a:fld id="{FC42DA72-E1DA-6445-B2B0-8C8192A4D2E7}" type="slidenum">
              <a:rPr lang="en-US" altLang="ja-JP" smtClean="0"/>
              <a:pPr>
                <a:defRPr/>
              </a:pPr>
              <a:t>30</a:t>
            </a:fld>
            <a:endParaRPr lang="en-US" altLang="ja-JP"/>
          </a:p>
        </p:txBody>
      </p:sp>
      <p:sp>
        <p:nvSpPr>
          <p:cNvPr id="5" name="Rectangle 2">
            <a:extLst>
              <a:ext uri="{FF2B5EF4-FFF2-40B4-BE49-F238E27FC236}">
                <a16:creationId xmlns:a16="http://schemas.microsoft.com/office/drawing/2014/main" id="{E31231D7-8AA8-2E41-BF41-F8B56C646A03}"/>
              </a:ext>
            </a:extLst>
          </p:cNvPr>
          <p:cNvSpPr txBox="1">
            <a:spLocks noChangeArrowheads="1"/>
          </p:cNvSpPr>
          <p:nvPr/>
        </p:nvSpPr>
        <p:spPr bwMode="auto">
          <a:xfrm>
            <a:off x="658813" y="371475"/>
            <a:ext cx="7772400" cy="1143000"/>
          </a:xfrm>
          <a:prstGeom prst="rect">
            <a:avLst/>
          </a:prstGeom>
          <a:solidFill>
            <a:schemeClr val="accent1"/>
          </a:solid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kumimoji="1" sz="4400">
                <a:solidFill>
                  <a:srgbClr val="008000"/>
                </a:solidFill>
                <a:latin typeface="+mj-lt"/>
                <a:ea typeface="+mj-ea"/>
                <a:cs typeface="ＭＳ Ｐゴシック" charset="0"/>
              </a:defRPr>
            </a:lvl1pPr>
            <a:lvl2pPr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cs typeface="ＭＳ Ｐゴシック" charset="0"/>
              </a:defRPr>
            </a:lvl2pPr>
            <a:lvl3pPr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cs typeface="ＭＳ Ｐゴシック" charset="0"/>
              </a:defRPr>
            </a:lvl3pPr>
            <a:lvl4pPr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cs typeface="ＭＳ Ｐゴシック" charset="0"/>
              </a:defRPr>
            </a:lvl4pPr>
            <a:lvl5pPr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cs typeface="ＭＳ Ｐゴシック" charset="0"/>
              </a:defRPr>
            </a:lvl5pPr>
            <a:lvl6pPr marL="457200"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defRPr>
            </a:lvl6pPr>
            <a:lvl7pPr marL="914400"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defRPr>
            </a:lvl7pPr>
            <a:lvl8pPr marL="1371600"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defRPr>
            </a:lvl8pPr>
            <a:lvl9pPr marL="1828800"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defRPr>
            </a:lvl9pPr>
          </a:lstStyle>
          <a:p>
            <a:r>
              <a:rPr lang="ja-JP" altLang="en-US" kern="0">
                <a:solidFill>
                  <a:srgbClr val="FFFFFF"/>
                </a:solidFill>
                <a:latin typeface="Times New Roman" charset="0"/>
                <a:ea typeface="ＭＳ Ｐゴシック" charset="0"/>
              </a:rPr>
              <a:t>構文補完</a:t>
            </a:r>
            <a:r>
              <a:rPr lang="en-US" altLang="ja-JP" kern="0" dirty="0">
                <a:solidFill>
                  <a:srgbClr val="FFFFFF"/>
                </a:solidFill>
                <a:latin typeface="Times New Roman" charset="0"/>
                <a:ea typeface="ＭＳ Ｐゴシック" charset="0"/>
              </a:rPr>
              <a:t> (PEPM 2020)</a:t>
            </a:r>
            <a:r>
              <a:rPr lang="ja-JP" altLang="en-US" kern="0">
                <a:solidFill>
                  <a:srgbClr val="FFFFFF"/>
                </a:solidFill>
                <a:latin typeface="Times New Roman" charset="0"/>
                <a:ea typeface="ＭＳ Ｐゴシック" charset="0"/>
              </a:rPr>
              <a:t> （続き）</a:t>
            </a:r>
          </a:p>
        </p:txBody>
      </p:sp>
      <p:pic>
        <p:nvPicPr>
          <p:cNvPr id="7" name="図 6" descr="モニター, ブラック, スクリーンショット, 時計 が含まれている画像&#10;&#10;自動的に生成された説明">
            <a:extLst>
              <a:ext uri="{FF2B5EF4-FFF2-40B4-BE49-F238E27FC236}">
                <a16:creationId xmlns:a16="http://schemas.microsoft.com/office/drawing/2014/main" id="{A21B6653-36CC-A84A-82E1-58F9A83D5BB7}"/>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47477" y="1712658"/>
            <a:ext cx="9049045" cy="3806400"/>
          </a:xfrm>
          <a:prstGeom prst="rect">
            <a:avLst/>
          </a:prstGeom>
        </p:spPr>
      </p:pic>
    </p:spTree>
    <p:extLst>
      <p:ext uri="{BB962C8B-B14F-4D97-AF65-F5344CB8AC3E}">
        <p14:creationId xmlns:p14="http://schemas.microsoft.com/office/powerpoint/2010/main" val="19713350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D48A8917-9621-1D49-AAF3-4900DCEC3362}"/>
              </a:ext>
            </a:extLst>
          </p:cNvPr>
          <p:cNvSpPr>
            <a:spLocks noGrp="1"/>
          </p:cNvSpPr>
          <p:nvPr>
            <p:ph type="sldNum" sz="quarter" idx="12"/>
          </p:nvPr>
        </p:nvSpPr>
        <p:spPr/>
        <p:txBody>
          <a:bodyPr/>
          <a:lstStyle/>
          <a:p>
            <a:pPr>
              <a:defRPr/>
            </a:pPr>
            <a:fld id="{FC42DA72-E1DA-6445-B2B0-8C8192A4D2E7}" type="slidenum">
              <a:rPr lang="en-US" altLang="ja-JP" smtClean="0"/>
              <a:pPr>
                <a:defRPr/>
              </a:pPr>
              <a:t>31</a:t>
            </a:fld>
            <a:endParaRPr lang="en-US" altLang="ja-JP"/>
          </a:p>
        </p:txBody>
      </p:sp>
      <p:sp>
        <p:nvSpPr>
          <p:cNvPr id="5" name="Rectangle 2">
            <a:extLst>
              <a:ext uri="{FF2B5EF4-FFF2-40B4-BE49-F238E27FC236}">
                <a16:creationId xmlns:a16="http://schemas.microsoft.com/office/drawing/2014/main" id="{E31231D7-8AA8-2E41-BF41-F8B56C646A03}"/>
              </a:ext>
            </a:extLst>
          </p:cNvPr>
          <p:cNvSpPr txBox="1">
            <a:spLocks noChangeArrowheads="1"/>
          </p:cNvSpPr>
          <p:nvPr/>
        </p:nvSpPr>
        <p:spPr bwMode="auto">
          <a:xfrm>
            <a:off x="658813" y="371475"/>
            <a:ext cx="7772400" cy="1143000"/>
          </a:xfrm>
          <a:prstGeom prst="rect">
            <a:avLst/>
          </a:prstGeom>
          <a:solidFill>
            <a:schemeClr val="accent1"/>
          </a:solid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kumimoji="1" sz="4400">
                <a:solidFill>
                  <a:srgbClr val="008000"/>
                </a:solidFill>
                <a:latin typeface="+mj-lt"/>
                <a:ea typeface="+mj-ea"/>
                <a:cs typeface="ＭＳ Ｐゴシック" charset="0"/>
              </a:defRPr>
            </a:lvl1pPr>
            <a:lvl2pPr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cs typeface="ＭＳ Ｐゴシック" charset="0"/>
              </a:defRPr>
            </a:lvl2pPr>
            <a:lvl3pPr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cs typeface="ＭＳ Ｐゴシック" charset="0"/>
              </a:defRPr>
            </a:lvl3pPr>
            <a:lvl4pPr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cs typeface="ＭＳ Ｐゴシック" charset="0"/>
              </a:defRPr>
            </a:lvl4pPr>
            <a:lvl5pPr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cs typeface="ＭＳ Ｐゴシック" charset="0"/>
              </a:defRPr>
            </a:lvl5pPr>
            <a:lvl6pPr marL="457200"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defRPr>
            </a:lvl6pPr>
            <a:lvl7pPr marL="914400"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defRPr>
            </a:lvl7pPr>
            <a:lvl8pPr marL="1371600"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defRPr>
            </a:lvl8pPr>
            <a:lvl9pPr marL="1828800"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defRPr>
            </a:lvl9pPr>
          </a:lstStyle>
          <a:p>
            <a:r>
              <a:rPr lang="ja-JP" altLang="en-US" kern="0">
                <a:solidFill>
                  <a:srgbClr val="FFFFFF"/>
                </a:solidFill>
                <a:latin typeface="Times New Roman" charset="0"/>
                <a:ea typeface="ＭＳ Ｐゴシック" charset="0"/>
              </a:rPr>
              <a:t>構文補完</a:t>
            </a:r>
            <a:r>
              <a:rPr lang="en-US" altLang="ja-JP" kern="0" dirty="0">
                <a:solidFill>
                  <a:srgbClr val="FFFFFF"/>
                </a:solidFill>
                <a:latin typeface="Times New Roman" charset="0"/>
                <a:ea typeface="ＭＳ Ｐゴシック" charset="0"/>
              </a:rPr>
              <a:t> (PEPM 2020)</a:t>
            </a:r>
            <a:r>
              <a:rPr lang="ja-JP" altLang="en-US" kern="0">
                <a:solidFill>
                  <a:srgbClr val="FFFFFF"/>
                </a:solidFill>
                <a:latin typeface="Times New Roman" charset="0"/>
                <a:ea typeface="ＭＳ Ｐゴシック" charset="0"/>
              </a:rPr>
              <a:t>（続き）</a:t>
            </a:r>
          </a:p>
        </p:txBody>
      </p:sp>
      <p:pic>
        <p:nvPicPr>
          <p:cNvPr id="3" name="図 2" descr="モニター, スクリーンショット, 画面, テレビ が含まれている画像&#10;&#10;自動的に生成された説明">
            <a:extLst>
              <a:ext uri="{FF2B5EF4-FFF2-40B4-BE49-F238E27FC236}">
                <a16:creationId xmlns:a16="http://schemas.microsoft.com/office/drawing/2014/main" id="{349AA1BA-2A43-BB47-A239-65D88993E0FE}"/>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174170" y="1633451"/>
            <a:ext cx="8795659" cy="3808811"/>
          </a:xfrm>
          <a:prstGeom prst="rect">
            <a:avLst/>
          </a:prstGeom>
        </p:spPr>
      </p:pic>
    </p:spTree>
    <p:extLst>
      <p:ext uri="{BB962C8B-B14F-4D97-AF65-F5344CB8AC3E}">
        <p14:creationId xmlns:p14="http://schemas.microsoft.com/office/powerpoint/2010/main" val="260654559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26207" y="1641886"/>
            <a:ext cx="8136438" cy="5145566"/>
          </a:xfrm>
        </p:spPr>
        <p:txBody>
          <a:bodyPr/>
          <a:lstStyle/>
          <a:p>
            <a:pPr marL="57150" indent="-457200">
              <a:buFont typeface="Arial"/>
              <a:buChar char="•"/>
            </a:pPr>
            <a:r>
              <a:rPr lang="ja-JP" altLang="en-US"/>
              <a:t>暗に型付けられた関数型言語を対象</a:t>
            </a:r>
            <a:endParaRPr lang="en-US" altLang="ja-JP" dirty="0"/>
          </a:p>
          <a:p>
            <a:pPr lvl="1"/>
            <a:r>
              <a:rPr lang="ja-JP" altLang="en-US"/>
              <a:t>サンプルの実装（</a:t>
            </a:r>
            <a:r>
              <a:rPr lang="en-US" altLang="ja-JP" dirty="0"/>
              <a:t>http://www.cs.ise.shibaura-it.ac.jp/lambda-mode/</a:t>
            </a:r>
            <a:r>
              <a:rPr lang="ja-JP" altLang="en-US"/>
              <a:t>）は</a:t>
            </a:r>
            <a:r>
              <a:rPr lang="en-US" altLang="ja-JP" dirty="0"/>
              <a:t>Standard ML</a:t>
            </a:r>
            <a:r>
              <a:rPr lang="ja-JP" altLang="en-US"/>
              <a:t>のサブセットを対象</a:t>
            </a:r>
            <a:endParaRPr lang="en-US" altLang="ja-JP" dirty="0"/>
          </a:p>
          <a:p>
            <a:pPr marL="457200" indent="-457200">
              <a:buFont typeface="Arial"/>
              <a:buChar char="•"/>
            </a:pPr>
            <a:r>
              <a:rPr lang="ja-JP" altLang="en-US" sz="2800" dirty="0"/>
              <a:t>どのような状況でどういう補完候補が提示されるかがはっきり分かる。</a:t>
            </a:r>
            <a:endParaRPr lang="en-US" altLang="ja-JP" sz="2800" dirty="0"/>
          </a:p>
          <a:p>
            <a:pPr marL="857250" lvl="1" indent="-457200"/>
            <a:r>
              <a:rPr lang="ja-JP" altLang="en-US" sz="2400" dirty="0"/>
              <a:t>熟練プログラマは</a:t>
            </a:r>
            <a:r>
              <a:rPr lang="en-US" altLang="ja-JP" sz="2400" dirty="0"/>
              <a:t>IDE</a:t>
            </a:r>
            <a:r>
              <a:rPr lang="ja-JP" altLang="en-US" sz="2400" dirty="0"/>
              <a:t>（統合開発環境）の機能の仕様が明確であることを望む（場合が多い）</a:t>
            </a:r>
            <a:endParaRPr lang="en-US" altLang="ja-JP" sz="2400" dirty="0"/>
          </a:p>
          <a:p>
            <a:pPr marL="457200" indent="-457200"/>
            <a:r>
              <a:rPr lang="ja-JP" altLang="en-US" sz="2800" dirty="0"/>
              <a:t>型情報を考慮して候補の絞り込みを行う</a:t>
            </a:r>
            <a:endParaRPr lang="en-US" altLang="ja-JP" sz="2800" dirty="0"/>
          </a:p>
          <a:p>
            <a:pPr marL="457200" indent="-457200"/>
            <a:r>
              <a:rPr lang="ja-JP" altLang="en-US" sz="2800" dirty="0"/>
              <a:t>国内会議</a:t>
            </a:r>
            <a:r>
              <a:rPr lang="en-US" altLang="ja-JP" sz="2800" dirty="0"/>
              <a:t>PPL2010</a:t>
            </a:r>
            <a:r>
              <a:rPr lang="ja-JP" altLang="en-US" sz="2800" dirty="0"/>
              <a:t>、</a:t>
            </a:r>
            <a:r>
              <a:rPr lang="en-US" altLang="ja-JP" sz="2800" dirty="0"/>
              <a:t>PPL2011</a:t>
            </a:r>
            <a:r>
              <a:rPr lang="ja-JP" altLang="en-US" sz="2800" dirty="0"/>
              <a:t>、</a:t>
            </a:r>
            <a:r>
              <a:rPr lang="en-US" altLang="ja-JP" sz="2800" dirty="0"/>
              <a:t>2011</a:t>
            </a:r>
            <a:r>
              <a:rPr lang="ja-JP" altLang="en-US" sz="2800" dirty="0"/>
              <a:t>年度修士論文、国際会議</a:t>
            </a:r>
            <a:r>
              <a:rPr lang="en-US" altLang="ja-JP" sz="2800" dirty="0"/>
              <a:t>PEPM2012</a:t>
            </a:r>
            <a:r>
              <a:rPr lang="ja-JP" altLang="en-US" sz="2800" dirty="0"/>
              <a:t>、国際論文誌</a:t>
            </a:r>
            <a:r>
              <a:rPr lang="en-US" altLang="ja-JP" sz="2800" dirty="0"/>
              <a:t>Higher Order and Symbolic Computation 25(1), 2013</a:t>
            </a:r>
            <a:r>
              <a:rPr lang="ja-JP" altLang="en-US"/>
              <a:t>で発表</a:t>
            </a:r>
            <a:endParaRPr lang="ja-JP" altLang="en-US" sz="2800" dirty="0"/>
          </a:p>
          <a:p>
            <a:pPr marL="457200" indent="-457200">
              <a:buFont typeface="Arial"/>
              <a:buChar char="•"/>
            </a:pPr>
            <a:endParaRPr lang="en-US" altLang="ja-JP" sz="2800" dirty="0"/>
          </a:p>
          <a:p>
            <a:pPr marL="457200" indent="-457200">
              <a:buFont typeface="Arial"/>
              <a:buChar char="•"/>
            </a:pPr>
            <a:endParaRPr lang="en-US" altLang="ja-JP" sz="2800" dirty="0"/>
          </a:p>
        </p:txBody>
      </p:sp>
      <p:sp>
        <p:nvSpPr>
          <p:cNvPr id="4" name="Rectangle 2"/>
          <p:cNvSpPr txBox="1">
            <a:spLocks noChangeArrowheads="1"/>
          </p:cNvSpPr>
          <p:nvPr/>
        </p:nvSpPr>
        <p:spPr bwMode="auto">
          <a:xfrm>
            <a:off x="658813" y="371475"/>
            <a:ext cx="7772400" cy="1143000"/>
          </a:xfrm>
          <a:prstGeom prst="rect">
            <a:avLst/>
          </a:prstGeom>
          <a:solidFill>
            <a:schemeClr val="accent1"/>
          </a:solidFill>
          <a:ln>
            <a:noFill/>
          </a:ln>
          <a:extLs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ＭＳ Ｐゴシック" charset="0"/>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eaLnBrk="1" hangingPunct="1"/>
            <a:r>
              <a:rPr lang="ja-JP" altLang="en-US">
                <a:solidFill>
                  <a:srgbClr val="FFFFFF"/>
                </a:solidFill>
                <a:latin typeface="Times New Roman" charset="0"/>
                <a:ea typeface="ＭＳ Ｐゴシック" charset="0"/>
              </a:rPr>
              <a:t>識別子補完</a:t>
            </a:r>
            <a:endParaRPr lang="ja-JP" altLang="en-US" dirty="0">
              <a:solidFill>
                <a:srgbClr val="FFFFFF"/>
              </a:solidFill>
              <a:latin typeface="Times New Roman" charset="0"/>
              <a:ea typeface="ＭＳ Ｐゴシック" charset="0"/>
            </a:endParaRPr>
          </a:p>
        </p:txBody>
      </p:sp>
    </p:spTree>
    <p:extLst>
      <p:ext uri="{BB962C8B-B14F-4D97-AF65-F5344CB8AC3E}">
        <p14:creationId xmlns:p14="http://schemas.microsoft.com/office/powerpoint/2010/main" val="9385412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2"/>
          <p:cNvSpPr>
            <a:spLocks noGrp="1" noChangeArrowheads="1"/>
          </p:cNvSpPr>
          <p:nvPr>
            <p:ph type="title"/>
          </p:nvPr>
        </p:nvSpPr>
        <p:spPr>
          <a:xfrm>
            <a:off x="533400" y="196331"/>
            <a:ext cx="8233251" cy="1318144"/>
          </a:xfrm>
          <a:solidFill>
            <a:schemeClr val="accent1"/>
          </a:solidFill>
        </p:spPr>
        <p:txBody>
          <a:bodyPr/>
          <a:lstStyle/>
          <a:p>
            <a:r>
              <a:rPr lang="ja-JP" altLang="en-US">
                <a:solidFill>
                  <a:srgbClr val="FFFFFF"/>
                </a:solidFill>
                <a:latin typeface="Times New Roman" charset="0"/>
                <a:ea typeface="ＭＳ Ｐゴシック" charset="0"/>
              </a:rPr>
              <a:t>識別子補完</a:t>
            </a:r>
            <a:br>
              <a:rPr lang="en-US" altLang="ja-JP" dirty="0">
                <a:solidFill>
                  <a:srgbClr val="FFFFFF"/>
                </a:solidFill>
                <a:latin typeface="Times New Roman" charset="0"/>
                <a:ea typeface="ＭＳ Ｐゴシック" charset="0"/>
              </a:rPr>
            </a:br>
            <a:r>
              <a:rPr lang="en-US" altLang="ja-JP" sz="3200" dirty="0">
                <a:solidFill>
                  <a:srgbClr val="FFFFFF"/>
                </a:solidFill>
                <a:latin typeface="Times New Roman" charset="0"/>
                <a:ea typeface="ＭＳ Ｐゴシック" charset="0"/>
              </a:rPr>
              <a:t>(Higher Order and Symbolic Computation 25(1))</a:t>
            </a:r>
            <a:endParaRPr lang="ja-JP" altLang="en-US" dirty="0">
              <a:solidFill>
                <a:srgbClr val="FFFFFF"/>
              </a:solidFill>
              <a:latin typeface="Times New Roman" charset="0"/>
              <a:ea typeface="ＭＳ Ｐゴシック" charset="0"/>
            </a:endParaRPr>
          </a:p>
        </p:txBody>
      </p:sp>
      <p:pic>
        <p:nvPicPr>
          <p:cNvPr id="57346" name="Picture 2"/>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678444" y="1946640"/>
            <a:ext cx="5200998" cy="38417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57348" name="テキスト ボックス 10"/>
          <p:cNvSpPr txBox="1">
            <a:spLocks noChangeArrowheads="1"/>
          </p:cNvSpPr>
          <p:nvPr/>
        </p:nvSpPr>
        <p:spPr bwMode="auto">
          <a:xfrm>
            <a:off x="6003041" y="2170620"/>
            <a:ext cx="2676525" cy="9540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dirty="0"/>
              <a:t>タイプミスおよび型エラーの削減</a:t>
            </a:r>
          </a:p>
        </p:txBody>
      </p:sp>
    </p:spTree>
    <p:extLst>
      <p:ext uri="{BB962C8B-B14F-4D97-AF65-F5344CB8AC3E}">
        <p14:creationId xmlns:p14="http://schemas.microsoft.com/office/powerpoint/2010/main" val="22918483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85800" y="1863618"/>
            <a:ext cx="7772400" cy="4380013"/>
          </a:xfrm>
        </p:spPr>
        <p:txBody>
          <a:bodyPr/>
          <a:lstStyle/>
          <a:p>
            <a:pPr marL="457200" indent="-457200">
              <a:buFont typeface="Arial"/>
              <a:buChar char="•"/>
            </a:pPr>
            <a:r>
              <a:rPr lang="ja-JP" altLang="en-US" dirty="0"/>
              <a:t>構文に誤りがある場合でも補完ができるようにする。</a:t>
            </a:r>
            <a:endParaRPr lang="en-US" altLang="ja-JP" dirty="0"/>
          </a:p>
          <a:p>
            <a:pPr marL="857250" lvl="1" indent="-457200"/>
            <a:r>
              <a:rPr lang="ja-JP" altLang="en-US" dirty="0"/>
              <a:t>プログラムは最初から順番に書くとは限らない。</a:t>
            </a:r>
            <a:endParaRPr lang="en-US" altLang="ja-JP" dirty="0"/>
          </a:p>
          <a:p>
            <a:pPr marL="857250" lvl="1" indent="-457200"/>
            <a:r>
              <a:rPr lang="ja-JP" altLang="en-US" dirty="0"/>
              <a:t>プログラムに書き間違いがある場合もある。</a:t>
            </a:r>
            <a:endParaRPr lang="en-US" altLang="ja-JP" dirty="0"/>
          </a:p>
          <a:p>
            <a:pPr marL="457200" indent="-457200"/>
            <a:r>
              <a:rPr lang="en-US" altLang="ja-JP" dirty="0" err="1"/>
              <a:t>Yacc</a:t>
            </a:r>
            <a:r>
              <a:rPr lang="ja-JP" altLang="en-US" dirty="0"/>
              <a:t>（構文解析器生成系）の誤り回復機能を使って実現</a:t>
            </a:r>
            <a:endParaRPr lang="en-US" altLang="ja-JP" dirty="0"/>
          </a:p>
          <a:p>
            <a:r>
              <a:rPr lang="en-US" altLang="ja-JP" dirty="0"/>
              <a:t>2012</a:t>
            </a:r>
            <a:r>
              <a:rPr lang="ja-JP" altLang="en-US" dirty="0"/>
              <a:t>年度修士論文、国際会議</a:t>
            </a:r>
            <a:r>
              <a:rPr lang="en-US" altLang="ja-JP" dirty="0"/>
              <a:t>MPSE2014</a:t>
            </a:r>
            <a:r>
              <a:rPr lang="ja-JP" altLang="en-US" dirty="0"/>
              <a:t>で発表</a:t>
            </a:r>
            <a:endParaRPr lang="en-US" altLang="ja-JP" dirty="0"/>
          </a:p>
          <a:p>
            <a:r>
              <a:rPr lang="en-US" altLang="ja-JP" dirty="0"/>
              <a:t>http://</a:t>
            </a:r>
            <a:r>
              <a:rPr lang="en-US" altLang="ja-JP" dirty="0" err="1"/>
              <a:t>www.cs.ise.shibaura-it.ac.jp</a:t>
            </a:r>
            <a:r>
              <a:rPr lang="en-US" altLang="ja-JP" dirty="0"/>
              <a:t>/mpse2014/</a:t>
            </a:r>
            <a:r>
              <a:rPr lang="ja-JP" altLang="en-US" dirty="0"/>
              <a:t>でソースコードを公開</a:t>
            </a:r>
            <a:endParaRPr lang="en-US" altLang="ja-JP" dirty="0"/>
          </a:p>
          <a:p>
            <a:pPr marL="457200" indent="-457200">
              <a:buFont typeface="Arial"/>
              <a:buChar char="•"/>
            </a:pPr>
            <a:endParaRPr lang="en-US" altLang="ja-JP" dirty="0"/>
          </a:p>
        </p:txBody>
      </p:sp>
      <p:sp>
        <p:nvSpPr>
          <p:cNvPr id="4" name="Rectangle 2"/>
          <p:cNvSpPr txBox="1">
            <a:spLocks noChangeArrowheads="1"/>
          </p:cNvSpPr>
          <p:nvPr/>
        </p:nvSpPr>
        <p:spPr bwMode="auto">
          <a:xfrm>
            <a:off x="658813" y="371475"/>
            <a:ext cx="7772400" cy="1143000"/>
          </a:xfrm>
          <a:prstGeom prst="rect">
            <a:avLst/>
          </a:prstGeom>
          <a:solidFill>
            <a:schemeClr val="accent1"/>
          </a:solidFill>
          <a:ln>
            <a:noFill/>
          </a:ln>
          <a:extLs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ＭＳ Ｐゴシック" charset="0"/>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eaLnBrk="1" hangingPunct="1"/>
            <a:r>
              <a:rPr lang="ja-JP" altLang="en-US">
                <a:solidFill>
                  <a:srgbClr val="FFFFFF"/>
                </a:solidFill>
                <a:latin typeface="Times New Roman" charset="0"/>
                <a:ea typeface="ＭＳ Ｐゴシック" charset="0"/>
              </a:rPr>
              <a:t>識別子補完</a:t>
            </a:r>
            <a:r>
              <a:rPr lang="en-US" altLang="ja-JP" dirty="0">
                <a:solidFill>
                  <a:srgbClr val="FFFFFF"/>
                </a:solidFill>
                <a:latin typeface="Times New Roman" charset="0"/>
                <a:ea typeface="ＭＳ Ｐゴシック" charset="0"/>
              </a:rPr>
              <a:t>  (MPSE 2014)</a:t>
            </a:r>
            <a:endParaRPr lang="ja-JP" altLang="en-US" dirty="0">
              <a:solidFill>
                <a:srgbClr val="FFFFFF"/>
              </a:solidFill>
              <a:latin typeface="Times New Roman" charset="0"/>
              <a:ea typeface="ＭＳ Ｐゴシック" charset="0"/>
            </a:endParaRPr>
          </a:p>
        </p:txBody>
      </p:sp>
    </p:spTree>
    <p:extLst>
      <p:ext uri="{BB962C8B-B14F-4D97-AF65-F5344CB8AC3E}">
        <p14:creationId xmlns:p14="http://schemas.microsoft.com/office/powerpoint/2010/main" val="426425233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27006" y="1828343"/>
            <a:ext cx="7772400" cy="3556936"/>
          </a:xfrm>
        </p:spPr>
        <p:txBody>
          <a:bodyPr/>
          <a:lstStyle/>
          <a:p>
            <a:pPr marL="457200" indent="-457200">
              <a:buFont typeface="Arial"/>
              <a:buChar char="•"/>
            </a:pPr>
            <a:r>
              <a:rPr lang="ja-JP" altLang="en-US" sz="3200" dirty="0"/>
              <a:t>関数適用によるギャップを考慮したコードクローン検出および除去に関する研究</a:t>
            </a:r>
            <a:endParaRPr lang="en-US" altLang="ja-JP" sz="3200" dirty="0"/>
          </a:p>
          <a:p>
            <a:pPr lvl="1" indent="-342900"/>
            <a:r>
              <a:rPr lang="ja-JP" altLang="en-US" sz="2800" dirty="0"/>
              <a:t>国内会議</a:t>
            </a:r>
            <a:r>
              <a:rPr lang="en-US" altLang="ja-JP" sz="2800" dirty="0"/>
              <a:t>PPL2016</a:t>
            </a:r>
            <a:r>
              <a:rPr lang="ja-JP" altLang="en-US" sz="2800" dirty="0"/>
              <a:t>で発表、</a:t>
            </a:r>
            <a:r>
              <a:rPr lang="en-US" altLang="ja-JP" sz="2800" dirty="0"/>
              <a:t>2015</a:t>
            </a:r>
            <a:r>
              <a:rPr lang="ja-JP" altLang="en-US" sz="2800" dirty="0"/>
              <a:t>年度修士論文、国際会議</a:t>
            </a:r>
            <a:r>
              <a:rPr lang="en-US" altLang="ja-JP" sz="2800" dirty="0"/>
              <a:t>PEPM2017</a:t>
            </a:r>
            <a:r>
              <a:rPr lang="ja-JP" altLang="en-US" sz="2800" dirty="0"/>
              <a:t>で発表</a:t>
            </a:r>
            <a:endParaRPr lang="en-US" altLang="ja-JP" sz="2800" dirty="0"/>
          </a:p>
        </p:txBody>
      </p:sp>
      <p:sp>
        <p:nvSpPr>
          <p:cNvPr id="4" name="Rectangle 2"/>
          <p:cNvSpPr txBox="1">
            <a:spLocks noChangeArrowheads="1"/>
          </p:cNvSpPr>
          <p:nvPr/>
        </p:nvSpPr>
        <p:spPr bwMode="auto">
          <a:xfrm>
            <a:off x="424543" y="371475"/>
            <a:ext cx="8207828" cy="1143000"/>
          </a:xfrm>
          <a:prstGeom prst="rect">
            <a:avLst/>
          </a:prstGeom>
          <a:solidFill>
            <a:schemeClr val="accent1"/>
          </a:solidFill>
          <a:ln>
            <a:noFill/>
          </a:ln>
          <a:extLs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ＭＳ Ｐゴシック" charset="0"/>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eaLnBrk="1" hangingPunct="1"/>
            <a:r>
              <a:rPr lang="ja-JP" altLang="en-US">
                <a:solidFill>
                  <a:srgbClr val="FFFFFF"/>
                </a:solidFill>
                <a:latin typeface="Times New Roman" charset="0"/>
                <a:ea typeface="ＭＳ Ｐゴシック" charset="0"/>
              </a:rPr>
              <a:t>コードクローン除去</a:t>
            </a:r>
            <a:endParaRPr lang="ja-JP" altLang="en-US" dirty="0">
              <a:solidFill>
                <a:srgbClr val="FFFFFF"/>
              </a:solidFill>
              <a:latin typeface="Times New Roman" charset="0"/>
              <a:ea typeface="ＭＳ Ｐゴシック" charset="0"/>
            </a:endParaRPr>
          </a:p>
        </p:txBody>
      </p:sp>
    </p:spTree>
    <p:extLst>
      <p:ext uri="{BB962C8B-B14F-4D97-AF65-F5344CB8AC3E}">
        <p14:creationId xmlns:p14="http://schemas.microsoft.com/office/powerpoint/2010/main" val="79708843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27109" y="1736297"/>
            <a:ext cx="8566148" cy="5121703"/>
          </a:xfrm>
        </p:spPr>
        <p:txBody>
          <a:bodyPr/>
          <a:lstStyle/>
          <a:p>
            <a:r>
              <a:rPr kumimoji="1" lang="en-US" altLang="ja-JP" sz="3200" dirty="0"/>
              <a:t>C</a:t>
            </a:r>
            <a:r>
              <a:rPr kumimoji="1" lang="ja-JP" altLang="en-US" sz="3200" dirty="0"/>
              <a:t>言語プログラムからの</a:t>
            </a:r>
            <a:r>
              <a:rPr kumimoji="1" lang="en-US" altLang="ja-JP" sz="3200" dirty="0" err="1"/>
              <a:t>goto</a:t>
            </a:r>
            <a:r>
              <a:rPr kumimoji="1" lang="ja-JP" altLang="en-US" sz="3200" dirty="0"/>
              <a:t>文除去</a:t>
            </a:r>
            <a:endParaRPr kumimoji="1" lang="en-US" altLang="ja-JP" sz="3200" dirty="0"/>
          </a:p>
          <a:p>
            <a:pPr lvl="1"/>
            <a:r>
              <a:rPr lang="en-US" altLang="ja-JP" sz="2800" dirty="0" err="1"/>
              <a:t>goto</a:t>
            </a:r>
            <a:r>
              <a:rPr lang="ja-JP" altLang="en-US" sz="2800" dirty="0"/>
              <a:t>文を含むプログラムを</a:t>
            </a:r>
            <a:r>
              <a:rPr lang="en-US" altLang="ja-JP" sz="2800" dirty="0"/>
              <a:t>break</a:t>
            </a:r>
            <a:r>
              <a:rPr lang="ja-JP" altLang="en-US" sz="2800" dirty="0"/>
              <a:t>、</a:t>
            </a:r>
            <a:r>
              <a:rPr lang="en-US" altLang="ja-JP" sz="2800" dirty="0"/>
              <a:t>continue</a:t>
            </a:r>
            <a:r>
              <a:rPr lang="ja-JP" altLang="en-US" sz="2800" dirty="0"/>
              <a:t>を使って</a:t>
            </a:r>
            <a:r>
              <a:rPr lang="en-US" altLang="ja-JP" sz="2800" dirty="0"/>
              <a:t>while</a:t>
            </a:r>
            <a:r>
              <a:rPr lang="ja-JP" altLang="en-US" sz="2800" dirty="0"/>
              <a:t>ループなどへ書き換える</a:t>
            </a:r>
            <a:endParaRPr lang="en-US" altLang="ja-JP" sz="2800" dirty="0"/>
          </a:p>
          <a:p>
            <a:pPr lvl="1"/>
            <a:r>
              <a:rPr lang="en-US" altLang="ja-JP" sz="2800" dirty="0"/>
              <a:t>2010</a:t>
            </a:r>
            <a:r>
              <a:rPr lang="ja-JP" altLang="en-US" sz="2800" dirty="0"/>
              <a:t>年度</a:t>
            </a:r>
            <a:r>
              <a:rPr lang="en-US" altLang="ja-JP" sz="2800" dirty="0"/>
              <a:t>〜2019</a:t>
            </a:r>
            <a:r>
              <a:rPr lang="ja-JP" altLang="en-US" sz="2800"/>
              <a:t>年度</a:t>
            </a:r>
            <a:r>
              <a:rPr lang="ja-JP" altLang="en-US" sz="2800" dirty="0"/>
              <a:t>卒業研究</a:t>
            </a:r>
            <a:endParaRPr lang="en-US" altLang="ja-JP" sz="2800" dirty="0"/>
          </a:p>
          <a:p>
            <a:pPr lvl="1"/>
            <a:r>
              <a:rPr lang="ja-JP" altLang="en-US" sz="2800" dirty="0"/>
              <a:t>将来、プロ入</a:t>
            </a:r>
            <a:r>
              <a:rPr lang="en-US" altLang="ja-JP" sz="2800" dirty="0"/>
              <a:t>2</a:t>
            </a:r>
            <a:r>
              <a:rPr lang="ja-JP" altLang="en-US" sz="2800" dirty="0"/>
              <a:t>等で応用</a:t>
            </a:r>
            <a:endParaRPr lang="en-US" altLang="ja-JP" sz="2800" dirty="0"/>
          </a:p>
          <a:p>
            <a:r>
              <a:rPr kumimoji="1" lang="ja-JP" altLang="en-US" sz="3200" dirty="0"/>
              <a:t>プログラム採点補助</a:t>
            </a:r>
            <a:endParaRPr kumimoji="1" lang="en-US" altLang="ja-JP" sz="3200" dirty="0"/>
          </a:p>
          <a:p>
            <a:pPr lvl="1"/>
            <a:r>
              <a:rPr lang="en-US" altLang="ja-JP" sz="2800" dirty="0"/>
              <a:t>2014</a:t>
            </a:r>
            <a:r>
              <a:rPr lang="ja-JP" altLang="en-US" sz="2800" dirty="0"/>
              <a:t>年度卒業論文、情報処理学会第</a:t>
            </a:r>
            <a:r>
              <a:rPr lang="en-US" altLang="ja-JP" sz="2800" dirty="0"/>
              <a:t>78</a:t>
            </a:r>
            <a:r>
              <a:rPr lang="ja-JP" altLang="en-US" sz="2800" dirty="0"/>
              <a:t>回全国大会、</a:t>
            </a:r>
            <a:r>
              <a:rPr lang="en-US" altLang="ja-JP" sz="2800" dirty="0"/>
              <a:t>2016</a:t>
            </a:r>
            <a:r>
              <a:rPr lang="ja-JP" altLang="en-US" sz="2800" dirty="0"/>
              <a:t>年度修士論文</a:t>
            </a:r>
            <a:r>
              <a:rPr lang="ja-JP" altLang="en-US" sz="2800"/>
              <a:t>、</a:t>
            </a:r>
            <a:r>
              <a:rPr lang="en-US" altLang="ja-JP" sz="2800" dirty="0"/>
              <a:t>2017〜2019</a:t>
            </a:r>
            <a:r>
              <a:rPr lang="ja-JP" altLang="en-US" sz="2800"/>
              <a:t>年度</a:t>
            </a:r>
            <a:r>
              <a:rPr lang="ja-JP" altLang="en-US" sz="2800" dirty="0"/>
              <a:t>卒論</a:t>
            </a:r>
            <a:endParaRPr lang="en-US" altLang="ja-JP" sz="2800" dirty="0"/>
          </a:p>
          <a:p>
            <a:pPr lvl="1"/>
            <a:r>
              <a:rPr lang="ja-JP" altLang="en-US" sz="2800" dirty="0"/>
              <a:t>将来、プロ入</a:t>
            </a:r>
            <a:r>
              <a:rPr lang="en-US" altLang="ja-JP" sz="2800" dirty="0"/>
              <a:t>2</a:t>
            </a:r>
            <a:r>
              <a:rPr lang="ja-JP" altLang="en-US" sz="2800" dirty="0"/>
              <a:t>等で応用</a:t>
            </a:r>
            <a:endParaRPr lang="en-US" altLang="ja-JP" sz="2800" dirty="0"/>
          </a:p>
        </p:txBody>
      </p:sp>
      <p:sp>
        <p:nvSpPr>
          <p:cNvPr id="4" name="スライド番号プレースホルダー 3"/>
          <p:cNvSpPr>
            <a:spLocks noGrp="1"/>
          </p:cNvSpPr>
          <p:nvPr>
            <p:ph type="sldNum" sz="quarter" idx="12"/>
          </p:nvPr>
        </p:nvSpPr>
        <p:spPr/>
        <p:txBody>
          <a:bodyPr/>
          <a:lstStyle/>
          <a:p>
            <a:pPr>
              <a:defRPr/>
            </a:pPr>
            <a:fld id="{FC42DA72-E1DA-6445-B2B0-8C8192A4D2E7}" type="slidenum">
              <a:rPr lang="en-US" altLang="ja-JP" smtClean="0"/>
              <a:pPr>
                <a:defRPr/>
              </a:pPr>
              <a:t>36</a:t>
            </a:fld>
            <a:endParaRPr lang="en-US" altLang="ja-JP" dirty="0"/>
          </a:p>
        </p:txBody>
      </p:sp>
      <p:sp>
        <p:nvSpPr>
          <p:cNvPr id="5" name="Rectangle 2"/>
          <p:cNvSpPr txBox="1">
            <a:spLocks noChangeArrowheads="1"/>
          </p:cNvSpPr>
          <p:nvPr/>
        </p:nvSpPr>
        <p:spPr bwMode="auto">
          <a:xfrm>
            <a:off x="435079" y="371475"/>
            <a:ext cx="8148904" cy="1143000"/>
          </a:xfrm>
          <a:prstGeom prst="rect">
            <a:avLst/>
          </a:prstGeom>
          <a:solidFill>
            <a:schemeClr val="accent1"/>
          </a:solidFill>
          <a:ln>
            <a:noFill/>
          </a:ln>
          <a:extLs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ＭＳ Ｐゴシック" charset="0"/>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eaLnBrk="1" hangingPunct="1"/>
            <a:r>
              <a:rPr lang="ja-JP" altLang="en-US" sz="3600" dirty="0">
                <a:solidFill>
                  <a:srgbClr val="FFFFFF"/>
                </a:solidFill>
                <a:latin typeface="Times New Roman" charset="0"/>
                <a:ea typeface="ＭＳ Ｐゴシック" charset="0"/>
              </a:rPr>
              <a:t>プログラミング学習支援</a:t>
            </a:r>
          </a:p>
        </p:txBody>
      </p:sp>
    </p:spTree>
    <p:extLst>
      <p:ext uri="{BB962C8B-B14F-4D97-AF65-F5344CB8AC3E}">
        <p14:creationId xmlns:p14="http://schemas.microsoft.com/office/powerpoint/2010/main" val="206631159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64822" y="1858828"/>
            <a:ext cx="7689418" cy="4710137"/>
          </a:xfrm>
        </p:spPr>
        <p:txBody>
          <a:bodyPr/>
          <a:lstStyle/>
          <a:p>
            <a:r>
              <a:rPr lang="en-US" altLang="ja-JP" sz="2400" dirty="0"/>
              <a:t>C</a:t>
            </a:r>
            <a:r>
              <a:rPr lang="ja-JP" altLang="en-US" sz="2400"/>
              <a:t>言語の</a:t>
            </a:r>
            <a:r>
              <a:rPr lang="ja-JP" altLang="en-US" sz="2400" dirty="0"/>
              <a:t>関数の戻り番地の書き換えの可視化</a:t>
            </a:r>
            <a:endParaRPr lang="en-US" altLang="ja-JP" sz="2400" dirty="0"/>
          </a:p>
          <a:p>
            <a:pPr lvl="1"/>
            <a:r>
              <a:rPr lang="ja-JP" altLang="en-US" sz="2000" dirty="0"/>
              <a:t>配列を範囲を超えてアクセスする場合、赤色等で表示し注意を促す</a:t>
            </a:r>
            <a:endParaRPr lang="en-US" altLang="ja-JP" sz="2000" dirty="0"/>
          </a:p>
          <a:p>
            <a:pPr lvl="1"/>
            <a:r>
              <a:rPr lang="ja-JP" altLang="en-US" sz="2000" dirty="0"/>
              <a:t>国際会議</a:t>
            </a:r>
            <a:r>
              <a:rPr lang="en-US" altLang="ja-JP" sz="2000" dirty="0"/>
              <a:t>MPSE2015</a:t>
            </a:r>
            <a:r>
              <a:rPr lang="ja-JP" altLang="en-US" sz="2000" dirty="0"/>
              <a:t>で発表</a:t>
            </a:r>
            <a:endParaRPr lang="en-US" altLang="ja-JP" sz="2000" dirty="0"/>
          </a:p>
          <a:p>
            <a:r>
              <a:rPr lang="en-US" altLang="ja-JP" sz="2400" dirty="0"/>
              <a:t>C</a:t>
            </a:r>
            <a:r>
              <a:rPr lang="ja-JP" altLang="en-US" sz="2400" dirty="0"/>
              <a:t>言語における記憶域期間と有効範囲を考慮したメモリの可視化</a:t>
            </a:r>
            <a:endParaRPr lang="en-US" altLang="ja-JP" sz="2400" dirty="0"/>
          </a:p>
          <a:p>
            <a:pPr lvl="1"/>
            <a:r>
              <a:rPr kumimoji="1" lang="en-US" altLang="ja-JP" sz="2000" dirty="0"/>
              <a:t>2014</a:t>
            </a:r>
            <a:r>
              <a:rPr kumimoji="1" lang="ja-JP" altLang="en-US" sz="2000" dirty="0"/>
              <a:t>年度卒業研究、</a:t>
            </a:r>
            <a:r>
              <a:rPr kumimoji="1" lang="en-US" altLang="ja-JP" sz="2000" dirty="0"/>
              <a:t>2014</a:t>
            </a:r>
            <a:r>
              <a:rPr kumimoji="1" lang="ja-JP" altLang="en-US" sz="2000" dirty="0"/>
              <a:t>年度情報処理学会全国大会、</a:t>
            </a:r>
            <a:r>
              <a:rPr kumimoji="1" lang="en-US" altLang="ja-JP" sz="2000" dirty="0"/>
              <a:t>2017</a:t>
            </a:r>
            <a:r>
              <a:rPr kumimoji="1" lang="ja-JP" altLang="en-US" sz="2000" dirty="0"/>
              <a:t>年度、</a:t>
            </a:r>
            <a:r>
              <a:rPr lang="en-US" altLang="ja-JP" sz="2000" dirty="0"/>
              <a:t>2018</a:t>
            </a:r>
            <a:r>
              <a:rPr lang="ja-JP" altLang="en-US" sz="2000" dirty="0"/>
              <a:t>年度</a:t>
            </a:r>
            <a:r>
              <a:rPr lang="ja-JP" altLang="en-US" sz="2000"/>
              <a:t>卒業研究</a:t>
            </a:r>
            <a:endParaRPr lang="en-US" altLang="ja-JP" sz="2000" dirty="0"/>
          </a:p>
          <a:p>
            <a:r>
              <a:rPr lang="ja-JP" altLang="en-US" sz="2400"/>
              <a:t>マルチスレッドに対応した</a:t>
            </a:r>
            <a:r>
              <a:rPr lang="en-US" altLang="ja-JP" sz="2400" dirty="0"/>
              <a:t>C</a:t>
            </a:r>
            <a:r>
              <a:rPr lang="ja-JP" altLang="en-US" sz="2400"/>
              <a:t>言語プログラムの可視化</a:t>
            </a:r>
            <a:endParaRPr lang="en-US" altLang="ja-JP" sz="2400" dirty="0"/>
          </a:p>
          <a:p>
            <a:pPr lvl="1"/>
            <a:r>
              <a:rPr lang="en-US" altLang="ja-JP" sz="2000" dirty="0"/>
              <a:t>2020</a:t>
            </a:r>
            <a:r>
              <a:rPr lang="ja-JP" altLang="en-US" sz="2000"/>
              <a:t>年度修論</a:t>
            </a:r>
            <a:endParaRPr lang="en-US" altLang="ja-JP" sz="2000" dirty="0"/>
          </a:p>
          <a:p>
            <a:r>
              <a:rPr lang="ja-JP" altLang="en-US" sz="2400"/>
              <a:t>写経型学習支援環境（</a:t>
            </a:r>
            <a:r>
              <a:rPr lang="en-US" altLang="ja-JP" sz="2400" dirty="0"/>
              <a:t>iPad</a:t>
            </a:r>
            <a:r>
              <a:rPr lang="ja-JP" altLang="en-US" sz="2400"/>
              <a:t>）</a:t>
            </a:r>
            <a:endParaRPr lang="en-US" altLang="ja-JP" sz="2400" dirty="0"/>
          </a:p>
          <a:p>
            <a:pPr lvl="1"/>
            <a:r>
              <a:rPr lang="en-US" altLang="ja-JP" sz="2000" dirty="0"/>
              <a:t>2019</a:t>
            </a:r>
            <a:r>
              <a:rPr lang="ja-JP" altLang="en-US" sz="2000"/>
              <a:t>年度、</a:t>
            </a:r>
            <a:r>
              <a:rPr lang="en-US" altLang="ja-JP" sz="2000" dirty="0"/>
              <a:t>2020</a:t>
            </a:r>
            <a:r>
              <a:rPr lang="ja-JP" altLang="en-US" sz="2000"/>
              <a:t>年度卒業研究</a:t>
            </a:r>
            <a:endParaRPr lang="en-US" altLang="ja-JP" sz="2000" dirty="0"/>
          </a:p>
          <a:p>
            <a:pPr lvl="1"/>
            <a:endParaRPr lang="en-US" altLang="ja-JP" sz="2000" dirty="0"/>
          </a:p>
        </p:txBody>
      </p:sp>
      <p:sp>
        <p:nvSpPr>
          <p:cNvPr id="4" name="スライド番号プレースホルダー 3"/>
          <p:cNvSpPr>
            <a:spLocks noGrp="1"/>
          </p:cNvSpPr>
          <p:nvPr>
            <p:ph type="sldNum" sz="quarter" idx="12"/>
          </p:nvPr>
        </p:nvSpPr>
        <p:spPr/>
        <p:txBody>
          <a:bodyPr/>
          <a:lstStyle/>
          <a:p>
            <a:pPr>
              <a:defRPr/>
            </a:pPr>
            <a:fld id="{FC42DA72-E1DA-6445-B2B0-8C8192A4D2E7}" type="slidenum">
              <a:rPr lang="en-US" altLang="ja-JP" smtClean="0"/>
              <a:pPr>
                <a:defRPr/>
              </a:pPr>
              <a:t>37</a:t>
            </a:fld>
            <a:endParaRPr lang="en-US" altLang="ja-JP"/>
          </a:p>
        </p:txBody>
      </p:sp>
      <p:sp>
        <p:nvSpPr>
          <p:cNvPr id="5" name="Rectangle 2"/>
          <p:cNvSpPr txBox="1">
            <a:spLocks noChangeArrowheads="1"/>
          </p:cNvSpPr>
          <p:nvPr/>
        </p:nvSpPr>
        <p:spPr bwMode="auto">
          <a:xfrm>
            <a:off x="435079" y="371475"/>
            <a:ext cx="8148904" cy="1143000"/>
          </a:xfrm>
          <a:prstGeom prst="rect">
            <a:avLst/>
          </a:prstGeom>
          <a:solidFill>
            <a:schemeClr val="accent1"/>
          </a:solidFill>
          <a:ln>
            <a:noFill/>
          </a:ln>
          <a:extLs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ＭＳ Ｐゴシック" charset="0"/>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eaLnBrk="1" hangingPunct="1"/>
            <a:r>
              <a:rPr lang="ja-JP" altLang="en-US" sz="3600" dirty="0">
                <a:solidFill>
                  <a:srgbClr val="FFFFFF"/>
                </a:solidFill>
                <a:latin typeface="Times New Roman" charset="0"/>
                <a:ea typeface="ＭＳ Ｐゴシック" charset="0"/>
              </a:rPr>
              <a:t>プログラミング学習支援（続き）</a:t>
            </a:r>
          </a:p>
        </p:txBody>
      </p:sp>
    </p:spTree>
    <p:extLst>
      <p:ext uri="{BB962C8B-B14F-4D97-AF65-F5344CB8AC3E}">
        <p14:creationId xmlns:p14="http://schemas.microsoft.com/office/powerpoint/2010/main" val="71081556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21175" y="2028691"/>
            <a:ext cx="7980496" cy="4457834"/>
          </a:xfrm>
        </p:spPr>
        <p:txBody>
          <a:bodyPr/>
          <a:lstStyle/>
          <a:p>
            <a:r>
              <a:rPr lang="ja-JP" altLang="en-US"/>
              <a:t>プログラム盗用検知</a:t>
            </a:r>
            <a:endParaRPr lang="en-US" altLang="ja-JP" dirty="0"/>
          </a:p>
          <a:p>
            <a:pPr lvl="1"/>
            <a:r>
              <a:rPr lang="en-US" altLang="ja-JP" dirty="0"/>
              <a:t>2015</a:t>
            </a:r>
            <a:r>
              <a:rPr lang="ja-JP" altLang="en-US"/>
              <a:t>年度、</a:t>
            </a:r>
            <a:r>
              <a:rPr lang="en-US" altLang="ja-JP" dirty="0"/>
              <a:t>2016</a:t>
            </a:r>
            <a:r>
              <a:rPr lang="ja-JP" altLang="en-US"/>
              <a:t>年度情報処理学会全国大会</a:t>
            </a:r>
            <a:endParaRPr lang="en-US" altLang="ja-JP" dirty="0"/>
          </a:p>
          <a:p>
            <a:pPr lvl="1"/>
            <a:r>
              <a:rPr lang="en-US" altLang="ja-JP" dirty="0"/>
              <a:t>2016</a:t>
            </a:r>
            <a:r>
              <a:rPr lang="ja-JP" altLang="en-US"/>
              <a:t>年度修士論文</a:t>
            </a:r>
            <a:endParaRPr lang="en-US" altLang="ja-JP" dirty="0"/>
          </a:p>
          <a:p>
            <a:pPr lvl="1"/>
            <a:r>
              <a:rPr lang="en-US" altLang="ja-JP" dirty="0"/>
              <a:t>2019</a:t>
            </a:r>
            <a:r>
              <a:rPr lang="ja-JP" altLang="en-US"/>
              <a:t>年度卒業論文</a:t>
            </a:r>
            <a:endParaRPr lang="en-US" altLang="ja-JP" dirty="0"/>
          </a:p>
          <a:p>
            <a:pPr lvl="1"/>
            <a:r>
              <a:rPr lang="ja-JP" altLang="en-US"/>
              <a:t>将来、プロ入</a:t>
            </a:r>
            <a:r>
              <a:rPr lang="en-US" altLang="ja-JP" dirty="0"/>
              <a:t>2</a:t>
            </a:r>
            <a:r>
              <a:rPr lang="ja-JP" altLang="en-US"/>
              <a:t>等で応用</a:t>
            </a:r>
            <a:endParaRPr lang="en-US" altLang="ja-JP" dirty="0"/>
          </a:p>
          <a:p>
            <a:r>
              <a:rPr lang="ja-JP" altLang="en-US"/>
              <a:t>写経型学習の欠点を補う摂動を用いた理解度確認問題生成手法</a:t>
            </a:r>
          </a:p>
          <a:p>
            <a:pPr lvl="1"/>
            <a:r>
              <a:rPr lang="en-US" altLang="ja-JP" dirty="0"/>
              <a:t>2019</a:t>
            </a:r>
            <a:r>
              <a:rPr lang="ja-JP" altLang="en-US"/>
              <a:t>年度ソフトウェア科学会全国大会、</a:t>
            </a:r>
            <a:r>
              <a:rPr lang="en-US" altLang="ja-JP" dirty="0"/>
              <a:t>2018</a:t>
            </a:r>
            <a:r>
              <a:rPr lang="ja-JP" altLang="en-US"/>
              <a:t>年度卒業研究、コンピュータソフトウェア掲載予定、</a:t>
            </a:r>
            <a:r>
              <a:rPr lang="en-US" altLang="ja-JP" dirty="0"/>
              <a:t>2020</a:t>
            </a:r>
            <a:r>
              <a:rPr lang="ja-JP" altLang="en-US"/>
              <a:t>年度修士論文</a:t>
            </a:r>
          </a:p>
          <a:p>
            <a:endParaRPr lang="en-US" altLang="ja-JP" dirty="0"/>
          </a:p>
        </p:txBody>
      </p:sp>
      <p:sp>
        <p:nvSpPr>
          <p:cNvPr id="4" name="スライド番号プレースホルダー 3"/>
          <p:cNvSpPr>
            <a:spLocks noGrp="1"/>
          </p:cNvSpPr>
          <p:nvPr>
            <p:ph type="sldNum" sz="quarter" idx="12"/>
          </p:nvPr>
        </p:nvSpPr>
        <p:spPr/>
        <p:txBody>
          <a:bodyPr/>
          <a:lstStyle/>
          <a:p>
            <a:pPr>
              <a:defRPr/>
            </a:pPr>
            <a:fld id="{FC42DA72-E1DA-6445-B2B0-8C8192A4D2E7}" type="slidenum">
              <a:rPr lang="en-US" altLang="ja-JP" smtClean="0"/>
              <a:pPr>
                <a:defRPr/>
              </a:pPr>
              <a:t>38</a:t>
            </a:fld>
            <a:endParaRPr lang="en-US" altLang="ja-JP"/>
          </a:p>
        </p:txBody>
      </p:sp>
      <p:sp>
        <p:nvSpPr>
          <p:cNvPr id="5" name="Rectangle 2"/>
          <p:cNvSpPr txBox="1">
            <a:spLocks noChangeArrowheads="1"/>
          </p:cNvSpPr>
          <p:nvPr/>
        </p:nvSpPr>
        <p:spPr bwMode="auto">
          <a:xfrm>
            <a:off x="435079" y="371475"/>
            <a:ext cx="8148904" cy="1143000"/>
          </a:xfrm>
          <a:prstGeom prst="rect">
            <a:avLst/>
          </a:prstGeom>
          <a:solidFill>
            <a:schemeClr val="accent1"/>
          </a:solidFill>
          <a:ln>
            <a:noFill/>
          </a:ln>
          <a:extLs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ＭＳ Ｐゴシック" charset="0"/>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eaLnBrk="1" hangingPunct="1"/>
            <a:r>
              <a:rPr lang="ja-JP" altLang="en-US" sz="3600">
                <a:solidFill>
                  <a:srgbClr val="FFFFFF"/>
                </a:solidFill>
                <a:latin typeface="Times New Roman" charset="0"/>
                <a:ea typeface="ＭＳ Ｐゴシック" charset="0"/>
              </a:rPr>
              <a:t>プログラミング授業支援（続き）</a:t>
            </a:r>
            <a:endParaRPr lang="ja-JP" altLang="en-US" sz="3600" dirty="0">
              <a:solidFill>
                <a:srgbClr val="FFFFFF"/>
              </a:solidFill>
              <a:latin typeface="Times New Roman" charset="0"/>
              <a:ea typeface="ＭＳ Ｐゴシック" charset="0"/>
            </a:endParaRPr>
          </a:p>
        </p:txBody>
      </p:sp>
    </p:spTree>
    <p:extLst>
      <p:ext uri="{BB962C8B-B14F-4D97-AF65-F5344CB8AC3E}">
        <p14:creationId xmlns:p14="http://schemas.microsoft.com/office/powerpoint/2010/main" val="20292336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title"/>
          </p:nvPr>
        </p:nvSpPr>
        <p:spPr>
          <a:xfrm>
            <a:off x="685800" y="457200"/>
            <a:ext cx="8001000" cy="1143000"/>
          </a:xfrm>
          <a:solidFill>
            <a:schemeClr val="accent1"/>
          </a:solidFill>
        </p:spPr>
        <p:txBody>
          <a:bodyPr/>
          <a:lstStyle/>
          <a:p>
            <a:pPr eaLnBrk="1" hangingPunct="1"/>
            <a:r>
              <a:rPr lang="ja-JP" altLang="en-US" dirty="0">
                <a:solidFill>
                  <a:schemeClr val="bg1"/>
                </a:solidFill>
                <a:latin typeface="Times New Roman" charset="0"/>
                <a:ea typeface="ＭＳ Ｐゴシック" charset="0"/>
              </a:rPr>
              <a:t>計算とは何か</a:t>
            </a:r>
          </a:p>
        </p:txBody>
      </p:sp>
      <p:sp>
        <p:nvSpPr>
          <p:cNvPr id="16386" name="テキスト ボックス 8"/>
          <p:cNvSpPr txBox="1">
            <a:spLocks noChangeArrowheads="1"/>
          </p:cNvSpPr>
          <p:nvPr/>
        </p:nvSpPr>
        <p:spPr bwMode="auto">
          <a:xfrm>
            <a:off x="1331610" y="5561963"/>
            <a:ext cx="6424613" cy="1200150"/>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a:t>Kurt Gödel</a:t>
            </a:r>
            <a:r>
              <a:rPr lang="ja-JP" altLang="en-US" sz="2400"/>
              <a:t> </a:t>
            </a:r>
            <a:r>
              <a:rPr lang="en-US" altLang="ja-JP" sz="2400"/>
              <a:t>: 1906-1978</a:t>
            </a:r>
            <a:r>
              <a:rPr lang="ja-JP" altLang="en-US" sz="2400"/>
              <a:t>、チェコの論理学者</a:t>
            </a:r>
            <a:endParaRPr lang="en-US" altLang="ja-JP" sz="2400"/>
          </a:p>
          <a:p>
            <a:r>
              <a:rPr lang="en-US" altLang="ja-JP" sz="2400"/>
              <a:t>Alonzo Church : 1903-1995</a:t>
            </a:r>
            <a:r>
              <a:rPr lang="ja-JP" altLang="en-US" sz="2400"/>
              <a:t>、アメリカの論理学者</a:t>
            </a:r>
            <a:endParaRPr lang="en-US" altLang="ja-JP" sz="2400"/>
          </a:p>
          <a:p>
            <a:r>
              <a:rPr lang="en-US" altLang="ja-JP" sz="2400"/>
              <a:t>Alan Turing : 1912-1954</a:t>
            </a:r>
            <a:r>
              <a:rPr lang="ja-JP" altLang="en-US" sz="2400"/>
              <a:t>、イギリスの数学者</a:t>
            </a:r>
            <a:endParaRPr lang="en-US" altLang="ja-JP" sz="2400"/>
          </a:p>
        </p:txBody>
      </p:sp>
      <p:sp>
        <p:nvSpPr>
          <p:cNvPr id="16387" name="正方形/長方形 5"/>
          <p:cNvSpPr>
            <a:spLocks noChangeArrowheads="1"/>
          </p:cNvSpPr>
          <p:nvPr/>
        </p:nvSpPr>
        <p:spPr bwMode="auto">
          <a:xfrm>
            <a:off x="392113" y="1685925"/>
            <a:ext cx="8524689" cy="95410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p>
            <a:r>
              <a:rPr lang="ja-JP" altLang="en-US" sz="2800" dirty="0"/>
              <a:t>「計算（できる関数）とは何か」 が、</a:t>
            </a:r>
            <a:r>
              <a:rPr lang="en-US" altLang="ja-JP" sz="2800" dirty="0"/>
              <a:t>1930</a:t>
            </a:r>
            <a:r>
              <a:rPr lang="ja-JP" altLang="en-US" sz="2800" dirty="0"/>
              <a:t>年代頃に問題に</a:t>
            </a:r>
            <a:endParaRPr lang="en-US" altLang="ja-JP" sz="2800" dirty="0"/>
          </a:p>
          <a:p>
            <a:r>
              <a:rPr lang="ja-JP" altLang="en-US" sz="2800" dirty="0"/>
              <a:t>なっていた</a:t>
            </a:r>
          </a:p>
        </p:txBody>
      </p:sp>
      <p:sp>
        <p:nvSpPr>
          <p:cNvPr id="16388" name="テキスト ボックス 5"/>
          <p:cNvSpPr txBox="1">
            <a:spLocks noChangeArrowheads="1"/>
          </p:cNvSpPr>
          <p:nvPr/>
        </p:nvSpPr>
        <p:spPr bwMode="auto">
          <a:xfrm>
            <a:off x="375635" y="2646753"/>
            <a:ext cx="8336565" cy="267765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dirty="0"/>
              <a:t>(1) </a:t>
            </a:r>
            <a:r>
              <a:rPr lang="ja-JP" altLang="en-US"/>
              <a:t>部分帰納的関数（部分再帰的関数）（</a:t>
            </a:r>
            <a:r>
              <a:rPr lang="en-US" altLang="ja-JP" dirty="0"/>
              <a:t>partial recursive function</a:t>
            </a:r>
            <a:r>
              <a:rPr lang="ja-JP" altLang="en-US" dirty="0"/>
              <a:t>、</a:t>
            </a:r>
            <a:r>
              <a:rPr lang="en-US" altLang="ja-JP" dirty="0"/>
              <a:t>Kurt Gödel</a:t>
            </a:r>
            <a:r>
              <a:rPr lang="ja-JP" altLang="en-US" dirty="0"/>
              <a:t>）</a:t>
            </a:r>
            <a:endParaRPr lang="en-US" altLang="ja-JP" dirty="0"/>
          </a:p>
          <a:p>
            <a:r>
              <a:rPr lang="en-US" altLang="ja-JP" dirty="0"/>
              <a:t>(2) </a:t>
            </a:r>
            <a:r>
              <a:rPr lang="ja-JP" altLang="en-US" dirty="0"/>
              <a:t>ラムダ計算（</a:t>
            </a:r>
            <a:r>
              <a:rPr lang="en-US" altLang="ja-JP" dirty="0"/>
              <a:t>lambda calculus</a:t>
            </a:r>
            <a:r>
              <a:rPr lang="ja-JP" altLang="en-US" dirty="0"/>
              <a:t>、</a:t>
            </a:r>
            <a:r>
              <a:rPr lang="en-US" altLang="ja-JP" dirty="0"/>
              <a:t>Alonzo Church</a:t>
            </a:r>
            <a:r>
              <a:rPr lang="ja-JP" altLang="en-US" dirty="0"/>
              <a:t>）</a:t>
            </a:r>
            <a:endParaRPr lang="en-US" altLang="ja-JP" dirty="0"/>
          </a:p>
          <a:p>
            <a:r>
              <a:rPr lang="en-US" altLang="ja-JP" dirty="0"/>
              <a:t>(3) </a:t>
            </a:r>
            <a:r>
              <a:rPr lang="ja-JP" altLang="en-US" dirty="0"/>
              <a:t>チューリングマシン（</a:t>
            </a:r>
            <a:r>
              <a:rPr lang="en-US" altLang="ja-JP" dirty="0"/>
              <a:t>Turing machine</a:t>
            </a:r>
            <a:r>
              <a:rPr lang="ja-JP" altLang="en-US" dirty="0"/>
              <a:t>、</a:t>
            </a:r>
            <a:r>
              <a:rPr lang="en-US" altLang="ja-JP" dirty="0"/>
              <a:t>Alan Turing</a:t>
            </a:r>
            <a:r>
              <a:rPr lang="ja-JP" altLang="en-US" dirty="0"/>
              <a:t>）</a:t>
            </a:r>
            <a:endParaRPr lang="en-US" altLang="ja-JP" dirty="0"/>
          </a:p>
          <a:p>
            <a:r>
              <a:rPr lang="ja-JP" altLang="en-US" dirty="0"/>
              <a:t>これら３つは計算記述能力が等価であることが証明された。</a:t>
            </a:r>
            <a:endParaRPr lang="en-US" altLang="ja-JP" dirty="0"/>
          </a:p>
        </p:txBody>
      </p:sp>
      <p:sp>
        <p:nvSpPr>
          <p:cNvPr id="16389" name="テキスト ボックス 10"/>
          <p:cNvSpPr txBox="1">
            <a:spLocks noChangeArrowheads="1"/>
          </p:cNvSpPr>
          <p:nvPr/>
        </p:nvSpPr>
        <p:spPr bwMode="auto">
          <a:xfrm>
            <a:off x="2475740" y="4844677"/>
            <a:ext cx="6357937" cy="523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dirty="0"/>
              <a:t>これらを「計算できる関数」の定義とした。</a:t>
            </a:r>
          </a:p>
        </p:txBody>
      </p:sp>
      <p:sp>
        <p:nvSpPr>
          <p:cNvPr id="16390" name="右矢印 8"/>
          <p:cNvSpPr>
            <a:spLocks noChangeArrowheads="1"/>
          </p:cNvSpPr>
          <p:nvPr/>
        </p:nvSpPr>
        <p:spPr bwMode="auto">
          <a:xfrm>
            <a:off x="1577768" y="4951552"/>
            <a:ext cx="758825" cy="315523"/>
          </a:xfrm>
          <a:prstGeom prst="rightArrow">
            <a:avLst>
              <a:gd name="adj1" fmla="val 50000"/>
              <a:gd name="adj2" fmla="val 50024"/>
            </a:avLst>
          </a:prstGeom>
          <a:solidFill>
            <a:schemeClr val="accent1"/>
          </a:solidFill>
          <a:ln w="9525">
            <a:solidFill>
              <a:schemeClr val="tx1"/>
            </a:solidFill>
            <a:round/>
            <a:headEnd/>
            <a:tailEnd/>
          </a:ln>
        </p:spPr>
        <p:txBody>
          <a:bodyPr/>
          <a:lstStyle/>
          <a:p>
            <a:endParaRPr lang="ja-JP" altLang="en-US"/>
          </a:p>
        </p:txBody>
      </p:sp>
    </p:spTree>
    <p:extLst>
      <p:ext uri="{BB962C8B-B14F-4D97-AF65-F5344CB8AC3E}">
        <p14:creationId xmlns:p14="http://schemas.microsoft.com/office/powerpoint/2010/main" val="9099480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title"/>
          </p:nvPr>
        </p:nvSpPr>
        <p:spPr>
          <a:xfrm>
            <a:off x="658813" y="523875"/>
            <a:ext cx="8001000" cy="1143000"/>
          </a:xfrm>
          <a:solidFill>
            <a:schemeClr val="accent1"/>
          </a:solidFill>
        </p:spPr>
        <p:txBody>
          <a:bodyPr/>
          <a:lstStyle/>
          <a:p>
            <a:pPr eaLnBrk="1" hangingPunct="1"/>
            <a:r>
              <a:rPr lang="ja-JP" altLang="en-US">
                <a:solidFill>
                  <a:schemeClr val="bg1"/>
                </a:solidFill>
                <a:latin typeface="Times New Roman" charset="0"/>
                <a:ea typeface="ＭＳ Ｐゴシック" charset="0"/>
              </a:rPr>
              <a:t>チューリングマシン</a:t>
            </a:r>
          </a:p>
        </p:txBody>
      </p:sp>
      <p:cxnSp>
        <p:nvCxnSpPr>
          <p:cNvPr id="18434" name="直線コネクタ 7"/>
          <p:cNvCxnSpPr>
            <a:cxnSpLocks noChangeShapeType="1"/>
          </p:cNvCxnSpPr>
          <p:nvPr/>
        </p:nvCxnSpPr>
        <p:spPr bwMode="auto">
          <a:xfrm>
            <a:off x="954088" y="2411413"/>
            <a:ext cx="7037387" cy="1587"/>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cxnSp>
      <p:cxnSp>
        <p:nvCxnSpPr>
          <p:cNvPr id="18435" name="直線コネクタ 8"/>
          <p:cNvCxnSpPr>
            <a:cxnSpLocks noChangeShapeType="1"/>
          </p:cNvCxnSpPr>
          <p:nvPr/>
        </p:nvCxnSpPr>
        <p:spPr bwMode="auto">
          <a:xfrm>
            <a:off x="960438" y="2854325"/>
            <a:ext cx="7037387" cy="1588"/>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cxnSp>
      <p:cxnSp>
        <p:nvCxnSpPr>
          <p:cNvPr id="18436" name="直線コネクタ 12"/>
          <p:cNvCxnSpPr>
            <a:cxnSpLocks noChangeShapeType="1"/>
          </p:cNvCxnSpPr>
          <p:nvPr/>
        </p:nvCxnSpPr>
        <p:spPr bwMode="auto">
          <a:xfrm rot="5400000">
            <a:off x="941388" y="2622550"/>
            <a:ext cx="423862" cy="1588"/>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cxnSp>
      <p:cxnSp>
        <p:nvCxnSpPr>
          <p:cNvPr id="18437" name="直線コネクタ 13"/>
          <p:cNvCxnSpPr>
            <a:cxnSpLocks noChangeShapeType="1"/>
          </p:cNvCxnSpPr>
          <p:nvPr/>
        </p:nvCxnSpPr>
        <p:spPr bwMode="auto">
          <a:xfrm rot="5400000">
            <a:off x="1384300" y="2630488"/>
            <a:ext cx="423863" cy="1587"/>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cxnSp>
      <p:cxnSp>
        <p:nvCxnSpPr>
          <p:cNvPr id="18438" name="直線コネクタ 14"/>
          <p:cNvCxnSpPr>
            <a:cxnSpLocks noChangeShapeType="1"/>
          </p:cNvCxnSpPr>
          <p:nvPr/>
        </p:nvCxnSpPr>
        <p:spPr bwMode="auto">
          <a:xfrm rot="5400000">
            <a:off x="1835151" y="2616200"/>
            <a:ext cx="423862" cy="1587"/>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cxnSp>
      <p:cxnSp>
        <p:nvCxnSpPr>
          <p:cNvPr id="18439" name="直線コネクタ 15"/>
          <p:cNvCxnSpPr>
            <a:cxnSpLocks noChangeShapeType="1"/>
          </p:cNvCxnSpPr>
          <p:nvPr/>
        </p:nvCxnSpPr>
        <p:spPr bwMode="auto">
          <a:xfrm rot="5400000">
            <a:off x="2279651" y="2622550"/>
            <a:ext cx="423862" cy="1587"/>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cxnSp>
      <p:cxnSp>
        <p:nvCxnSpPr>
          <p:cNvPr id="18440" name="直線コネクタ 16"/>
          <p:cNvCxnSpPr>
            <a:cxnSpLocks noChangeShapeType="1"/>
          </p:cNvCxnSpPr>
          <p:nvPr/>
        </p:nvCxnSpPr>
        <p:spPr bwMode="auto">
          <a:xfrm rot="5400000">
            <a:off x="2724150" y="2630488"/>
            <a:ext cx="423863" cy="1587"/>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cxnSp>
      <p:cxnSp>
        <p:nvCxnSpPr>
          <p:cNvPr id="18441" name="直線コネクタ 17"/>
          <p:cNvCxnSpPr>
            <a:cxnSpLocks noChangeShapeType="1"/>
          </p:cNvCxnSpPr>
          <p:nvPr/>
        </p:nvCxnSpPr>
        <p:spPr bwMode="auto">
          <a:xfrm rot="5400000">
            <a:off x="3167062" y="2636838"/>
            <a:ext cx="423863" cy="1588"/>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cxnSp>
      <p:cxnSp>
        <p:nvCxnSpPr>
          <p:cNvPr id="18442" name="直線コネクタ 18"/>
          <p:cNvCxnSpPr>
            <a:cxnSpLocks noChangeShapeType="1"/>
          </p:cNvCxnSpPr>
          <p:nvPr/>
        </p:nvCxnSpPr>
        <p:spPr bwMode="auto">
          <a:xfrm rot="5400000">
            <a:off x="3617912" y="2636838"/>
            <a:ext cx="423863" cy="1588"/>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cxnSp>
      <p:cxnSp>
        <p:nvCxnSpPr>
          <p:cNvPr id="18443" name="直線コネクタ 19"/>
          <p:cNvCxnSpPr>
            <a:cxnSpLocks noChangeShapeType="1"/>
          </p:cNvCxnSpPr>
          <p:nvPr/>
        </p:nvCxnSpPr>
        <p:spPr bwMode="auto">
          <a:xfrm rot="5400000">
            <a:off x="4062412" y="2630488"/>
            <a:ext cx="423863" cy="1588"/>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cxnSp>
      <p:cxnSp>
        <p:nvCxnSpPr>
          <p:cNvPr id="18444" name="直線コネクタ 20"/>
          <p:cNvCxnSpPr>
            <a:cxnSpLocks noChangeShapeType="1"/>
          </p:cNvCxnSpPr>
          <p:nvPr/>
        </p:nvCxnSpPr>
        <p:spPr bwMode="auto">
          <a:xfrm rot="5400000">
            <a:off x="4498975" y="2630488"/>
            <a:ext cx="423863" cy="1587"/>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cxnSp>
      <p:cxnSp>
        <p:nvCxnSpPr>
          <p:cNvPr id="18445" name="直線コネクタ 21"/>
          <p:cNvCxnSpPr>
            <a:cxnSpLocks noChangeShapeType="1"/>
          </p:cNvCxnSpPr>
          <p:nvPr/>
        </p:nvCxnSpPr>
        <p:spPr bwMode="auto">
          <a:xfrm rot="5400000">
            <a:off x="4943475" y="2636838"/>
            <a:ext cx="423863" cy="1587"/>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cxnSp>
      <p:cxnSp>
        <p:nvCxnSpPr>
          <p:cNvPr id="18446" name="直線コネクタ 22"/>
          <p:cNvCxnSpPr>
            <a:cxnSpLocks noChangeShapeType="1"/>
          </p:cNvCxnSpPr>
          <p:nvPr/>
        </p:nvCxnSpPr>
        <p:spPr bwMode="auto">
          <a:xfrm rot="5400000">
            <a:off x="5394325" y="2636838"/>
            <a:ext cx="423863" cy="1587"/>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cxnSp>
      <p:cxnSp>
        <p:nvCxnSpPr>
          <p:cNvPr id="18447" name="直線コネクタ 23"/>
          <p:cNvCxnSpPr>
            <a:cxnSpLocks noChangeShapeType="1"/>
          </p:cNvCxnSpPr>
          <p:nvPr/>
        </p:nvCxnSpPr>
        <p:spPr bwMode="auto">
          <a:xfrm rot="5400000">
            <a:off x="5837237" y="2630488"/>
            <a:ext cx="423863" cy="1588"/>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cxnSp>
      <p:cxnSp>
        <p:nvCxnSpPr>
          <p:cNvPr id="18448" name="直線コネクタ 24"/>
          <p:cNvCxnSpPr>
            <a:cxnSpLocks noChangeShapeType="1"/>
          </p:cNvCxnSpPr>
          <p:nvPr/>
        </p:nvCxnSpPr>
        <p:spPr bwMode="auto">
          <a:xfrm rot="5400000">
            <a:off x="6281737" y="2636838"/>
            <a:ext cx="423863" cy="1588"/>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cxnSp>
      <p:cxnSp>
        <p:nvCxnSpPr>
          <p:cNvPr id="18449" name="直線コネクタ 25"/>
          <p:cNvCxnSpPr>
            <a:cxnSpLocks noChangeShapeType="1"/>
          </p:cNvCxnSpPr>
          <p:nvPr/>
        </p:nvCxnSpPr>
        <p:spPr bwMode="auto">
          <a:xfrm rot="5400000">
            <a:off x="6726237" y="2630488"/>
            <a:ext cx="423863" cy="1588"/>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cxnSp>
      <p:cxnSp>
        <p:nvCxnSpPr>
          <p:cNvPr id="18450" name="直線コネクタ 26"/>
          <p:cNvCxnSpPr>
            <a:cxnSpLocks noChangeShapeType="1"/>
          </p:cNvCxnSpPr>
          <p:nvPr/>
        </p:nvCxnSpPr>
        <p:spPr bwMode="auto">
          <a:xfrm rot="5400000">
            <a:off x="7175500" y="2630488"/>
            <a:ext cx="423863" cy="1587"/>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cxnSp>
      <p:cxnSp>
        <p:nvCxnSpPr>
          <p:cNvPr id="18451" name="直線コネクタ 27"/>
          <p:cNvCxnSpPr>
            <a:cxnSpLocks noChangeShapeType="1"/>
          </p:cNvCxnSpPr>
          <p:nvPr/>
        </p:nvCxnSpPr>
        <p:spPr bwMode="auto">
          <a:xfrm rot="5400000">
            <a:off x="7620000" y="2636838"/>
            <a:ext cx="423863" cy="1587"/>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cxnSp>
      <p:sp>
        <p:nvSpPr>
          <p:cNvPr id="18452" name="正方形/長方形 28"/>
          <p:cNvSpPr>
            <a:spLocks noChangeArrowheads="1"/>
          </p:cNvSpPr>
          <p:nvPr/>
        </p:nvSpPr>
        <p:spPr bwMode="auto">
          <a:xfrm>
            <a:off x="3841750" y="3590925"/>
            <a:ext cx="1312863" cy="595313"/>
          </a:xfrm>
          <a:prstGeom prst="rect">
            <a:avLst/>
          </a:prstGeom>
          <a:noFill/>
          <a:ln w="952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anchor="ctr"/>
          <a:lstStyle/>
          <a:p>
            <a:pPr algn="ctr"/>
            <a:r>
              <a:rPr lang="ja-JP" altLang="en-US"/>
              <a:t>制御部</a:t>
            </a:r>
          </a:p>
        </p:txBody>
      </p:sp>
      <p:sp>
        <p:nvSpPr>
          <p:cNvPr id="18453" name="下矢印 29"/>
          <p:cNvSpPr>
            <a:spLocks noChangeArrowheads="1"/>
          </p:cNvSpPr>
          <p:nvPr/>
        </p:nvSpPr>
        <p:spPr bwMode="auto">
          <a:xfrm rot="10800000">
            <a:off x="4346575" y="2847975"/>
            <a:ext cx="265113" cy="742950"/>
          </a:xfrm>
          <a:prstGeom prst="downArrow">
            <a:avLst>
              <a:gd name="adj1" fmla="val 50000"/>
              <a:gd name="adj2" fmla="val 50041"/>
            </a:avLst>
          </a:prstGeom>
          <a:noFill/>
          <a:ln w="952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a:lstStyle/>
          <a:p>
            <a:endParaRPr lang="ja-JP" altLang="en-US"/>
          </a:p>
        </p:txBody>
      </p:sp>
      <p:sp>
        <p:nvSpPr>
          <p:cNvPr id="18454" name="テキスト ボックス 30"/>
          <p:cNvSpPr txBox="1">
            <a:spLocks noChangeArrowheads="1"/>
          </p:cNvSpPr>
          <p:nvPr/>
        </p:nvSpPr>
        <p:spPr bwMode="auto">
          <a:xfrm>
            <a:off x="747713" y="4945063"/>
            <a:ext cx="7891462" cy="15700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制御部は現在のヘッドに書かれている記号を読み取り、現在の制御部の状態とその記号について、それに対応する規則があれば動作（記号を書き変えて、左か右に移動）を行う。なければ終了。</a:t>
            </a:r>
          </a:p>
        </p:txBody>
      </p:sp>
      <p:sp>
        <p:nvSpPr>
          <p:cNvPr id="18455" name="テキスト ボックス 31"/>
          <p:cNvSpPr txBox="1">
            <a:spLocks noChangeArrowheads="1"/>
          </p:cNvSpPr>
          <p:nvPr/>
        </p:nvSpPr>
        <p:spPr bwMode="auto">
          <a:xfrm>
            <a:off x="5497513" y="3232150"/>
            <a:ext cx="3057525" cy="9540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制御部は有限個の</a:t>
            </a:r>
            <a:endParaRPr lang="en-US" altLang="ja-JP"/>
          </a:p>
          <a:p>
            <a:r>
              <a:rPr lang="ja-JP" altLang="en-US"/>
              <a:t>状態を取りうる。</a:t>
            </a:r>
          </a:p>
        </p:txBody>
      </p:sp>
      <p:sp>
        <p:nvSpPr>
          <p:cNvPr id="18456" name="テキスト ボックス 24"/>
          <p:cNvSpPr txBox="1">
            <a:spLocks noChangeArrowheads="1"/>
          </p:cNvSpPr>
          <p:nvPr/>
        </p:nvSpPr>
        <p:spPr bwMode="auto">
          <a:xfrm>
            <a:off x="382588" y="3152775"/>
            <a:ext cx="3359150" cy="1200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有限個の記号をテープ上に記録し、書き換えることによって計算する。</a:t>
            </a:r>
          </a:p>
        </p:txBody>
      </p:sp>
      <p:sp>
        <p:nvSpPr>
          <p:cNvPr id="18457" name="テキスト ボックス 25"/>
          <p:cNvSpPr txBox="1">
            <a:spLocks noChangeArrowheads="1"/>
          </p:cNvSpPr>
          <p:nvPr/>
        </p:nvSpPr>
        <p:spPr bwMode="auto">
          <a:xfrm>
            <a:off x="3816350" y="4254500"/>
            <a:ext cx="3554413" cy="4000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000"/>
              <a:t>（コンピュータではＣＰＵに相当）</a:t>
            </a:r>
          </a:p>
        </p:txBody>
      </p:sp>
      <p:sp>
        <p:nvSpPr>
          <p:cNvPr id="18458" name="テキスト ボックス 26"/>
          <p:cNvSpPr txBox="1">
            <a:spLocks noChangeArrowheads="1"/>
          </p:cNvSpPr>
          <p:nvPr/>
        </p:nvSpPr>
        <p:spPr bwMode="auto">
          <a:xfrm>
            <a:off x="1365250" y="1828800"/>
            <a:ext cx="6548438" cy="461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無限長のテープ （コンピュータではメモリに相当）</a:t>
            </a:r>
          </a:p>
        </p:txBody>
      </p:sp>
    </p:spTree>
    <p:extLst>
      <p:ext uri="{BB962C8B-B14F-4D97-AF65-F5344CB8AC3E}">
        <p14:creationId xmlns:p14="http://schemas.microsoft.com/office/powerpoint/2010/main" val="24380618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title"/>
          </p:nvPr>
        </p:nvSpPr>
        <p:spPr>
          <a:xfrm>
            <a:off x="658813" y="523875"/>
            <a:ext cx="8001000" cy="1143000"/>
          </a:xfrm>
          <a:solidFill>
            <a:schemeClr val="accent1"/>
          </a:solidFill>
        </p:spPr>
        <p:txBody>
          <a:bodyPr/>
          <a:lstStyle/>
          <a:p>
            <a:pPr eaLnBrk="1" hangingPunct="1"/>
            <a:r>
              <a:rPr lang="ja-JP" altLang="en-US">
                <a:solidFill>
                  <a:schemeClr val="bg1"/>
                </a:solidFill>
                <a:latin typeface="Times New Roman" charset="0"/>
                <a:ea typeface="ＭＳ Ｐゴシック" charset="0"/>
              </a:rPr>
              <a:t>チューリングマシンでできること</a:t>
            </a:r>
          </a:p>
        </p:txBody>
      </p:sp>
      <p:sp>
        <p:nvSpPr>
          <p:cNvPr id="22530" name="テキスト ボックス 32"/>
          <p:cNvSpPr txBox="1">
            <a:spLocks noChangeArrowheads="1"/>
          </p:cNvSpPr>
          <p:nvPr/>
        </p:nvSpPr>
        <p:spPr bwMode="auto">
          <a:xfrm>
            <a:off x="1020763" y="1749425"/>
            <a:ext cx="6927850" cy="9540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チューリングマシンの実行により、テープ上に</a:t>
            </a:r>
            <a:endParaRPr lang="en-US" altLang="ja-JP"/>
          </a:p>
          <a:p>
            <a:r>
              <a:rPr lang="ja-JP" altLang="en-US"/>
              <a:t>計算の結果が書き込まれていく。</a:t>
            </a:r>
            <a:endParaRPr lang="en-US" altLang="ja-JP"/>
          </a:p>
        </p:txBody>
      </p:sp>
      <p:sp>
        <p:nvSpPr>
          <p:cNvPr id="22531" name="テキスト ボックス 35"/>
          <p:cNvSpPr txBox="1">
            <a:spLocks noChangeArrowheads="1"/>
          </p:cNvSpPr>
          <p:nvPr/>
        </p:nvSpPr>
        <p:spPr bwMode="auto">
          <a:xfrm>
            <a:off x="715963" y="2862263"/>
            <a:ext cx="7964487" cy="37861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実数を計算する場合 </a:t>
            </a:r>
            <a:r>
              <a:rPr lang="en-US" altLang="ja-JP" sz="2400"/>
              <a:t>--- </a:t>
            </a:r>
            <a:r>
              <a:rPr lang="ja-JP" altLang="en-US" sz="2400"/>
              <a:t>計算できる実数は可算無限個（制御部および、テープの初期状態が可算無限個の可能性しかとりえないから。（制御部の遷移規則とテープの初期状態を自然数に対応させることができる））。実数全体からみると計算できる実数はごく一部でしかない。</a:t>
            </a:r>
            <a:endParaRPr lang="en-US" altLang="ja-JP" sz="2400"/>
          </a:p>
          <a:p>
            <a:endParaRPr lang="en-US" altLang="ja-JP" sz="2400"/>
          </a:p>
          <a:p>
            <a:r>
              <a:rPr lang="ja-JP" altLang="en-US" sz="2400"/>
              <a:t>計算できる実数の例</a:t>
            </a:r>
            <a:endParaRPr lang="en-US" altLang="ja-JP" sz="2400"/>
          </a:p>
          <a:p>
            <a:r>
              <a:rPr lang="en-US" altLang="ja-JP" sz="2400"/>
              <a:t>     </a:t>
            </a:r>
            <a:r>
              <a:rPr lang="ja-JP" altLang="en-US" sz="2400"/>
              <a:t>円周率 </a:t>
            </a:r>
            <a:r>
              <a:rPr lang="en-US" altLang="ja-JP" sz="2400"/>
              <a:t>3.1415926535….</a:t>
            </a:r>
          </a:p>
          <a:p>
            <a:r>
              <a:rPr lang="en-US" altLang="ja-JP" sz="2400"/>
              <a:t>     </a:t>
            </a:r>
            <a:r>
              <a:rPr lang="ja-JP" altLang="en-US" sz="2400"/>
              <a:t>自然対数の底 </a:t>
            </a:r>
            <a:r>
              <a:rPr lang="en-US" altLang="ja-JP" sz="2400"/>
              <a:t>2.718281828…..</a:t>
            </a:r>
          </a:p>
          <a:p>
            <a:r>
              <a:rPr lang="ja-JP" altLang="en-US" sz="2400"/>
              <a:t>直感的には、計算する手順が定まっている数は計算可能。</a:t>
            </a:r>
          </a:p>
        </p:txBody>
      </p:sp>
    </p:spTree>
    <p:extLst>
      <p:ext uri="{BB962C8B-B14F-4D97-AF65-F5344CB8AC3E}">
        <p14:creationId xmlns:p14="http://schemas.microsoft.com/office/powerpoint/2010/main" val="28110232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title"/>
          </p:nvPr>
        </p:nvSpPr>
        <p:spPr>
          <a:xfrm>
            <a:off x="658813" y="523875"/>
            <a:ext cx="8001000" cy="1143000"/>
          </a:xfrm>
          <a:solidFill>
            <a:schemeClr val="accent1"/>
          </a:solidFill>
        </p:spPr>
        <p:txBody>
          <a:bodyPr/>
          <a:lstStyle/>
          <a:p>
            <a:pPr eaLnBrk="1" hangingPunct="1"/>
            <a:r>
              <a:rPr lang="ja-JP" altLang="en-US">
                <a:solidFill>
                  <a:schemeClr val="bg1"/>
                </a:solidFill>
                <a:latin typeface="Times New Roman" charset="0"/>
                <a:ea typeface="ＭＳ Ｐゴシック" charset="0"/>
              </a:rPr>
              <a:t>万能チューリングマシン（</a:t>
            </a:r>
            <a:r>
              <a:rPr lang="en-US" altLang="ja-JP">
                <a:solidFill>
                  <a:schemeClr val="bg1"/>
                </a:solidFill>
                <a:latin typeface="Times New Roman" charset="0"/>
                <a:ea typeface="ＭＳ Ｐゴシック" charset="0"/>
              </a:rPr>
              <a:t>Ⅰ</a:t>
            </a:r>
            <a:r>
              <a:rPr lang="ja-JP" altLang="en-US">
                <a:solidFill>
                  <a:schemeClr val="bg1"/>
                </a:solidFill>
                <a:latin typeface="Times New Roman" charset="0"/>
                <a:ea typeface="ＭＳ Ｐゴシック" charset="0"/>
              </a:rPr>
              <a:t>）</a:t>
            </a:r>
          </a:p>
        </p:txBody>
      </p:sp>
      <p:sp>
        <p:nvSpPr>
          <p:cNvPr id="24578" name="テキスト ボックス 4"/>
          <p:cNvSpPr txBox="1">
            <a:spLocks noChangeArrowheads="1"/>
          </p:cNvSpPr>
          <p:nvPr/>
        </p:nvSpPr>
        <p:spPr bwMode="auto">
          <a:xfrm>
            <a:off x="874713" y="1881188"/>
            <a:ext cx="7607300" cy="2678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dirty="0"/>
              <a:t>各チューリングマシンは何らかの計算をする専用</a:t>
            </a:r>
            <a:endParaRPr lang="en-US" altLang="ja-JP" dirty="0"/>
          </a:p>
          <a:p>
            <a:r>
              <a:rPr lang="ja-JP" altLang="en-US" dirty="0"/>
              <a:t>のコンピュータ</a:t>
            </a:r>
            <a:endParaRPr lang="en-US" altLang="ja-JP" dirty="0"/>
          </a:p>
          <a:p>
            <a:r>
              <a:rPr lang="en-US" altLang="ja-JP" dirty="0"/>
              <a:t>   </a:t>
            </a:r>
            <a:r>
              <a:rPr lang="ja-JP" altLang="en-US" dirty="0"/>
              <a:t>円周率</a:t>
            </a:r>
            <a:r>
              <a:rPr lang="en-US" altLang="ja-JP" dirty="0"/>
              <a:t>π</a:t>
            </a:r>
            <a:r>
              <a:rPr lang="ja-JP" altLang="en-US" dirty="0"/>
              <a:t>を計算するチューリングマシン</a:t>
            </a:r>
            <a:endParaRPr lang="en-US" altLang="ja-JP" dirty="0"/>
          </a:p>
          <a:p>
            <a:r>
              <a:rPr lang="en-US" altLang="ja-JP" dirty="0"/>
              <a:t>   </a:t>
            </a:r>
            <a:r>
              <a:rPr lang="ja-JP" altLang="en-US" dirty="0"/>
              <a:t>自然対数の底</a:t>
            </a:r>
            <a:r>
              <a:rPr lang="en-US" altLang="ja-JP" i="1" dirty="0"/>
              <a:t>e</a:t>
            </a:r>
            <a:r>
              <a:rPr lang="ja-JP" altLang="en-US" dirty="0"/>
              <a:t>を計算するチューリングマシン</a:t>
            </a:r>
            <a:endParaRPr lang="en-US" altLang="ja-JP" dirty="0"/>
          </a:p>
          <a:p>
            <a:r>
              <a:rPr lang="en-US" altLang="ja-JP" dirty="0"/>
              <a:t>    …</a:t>
            </a:r>
          </a:p>
          <a:p>
            <a:r>
              <a:rPr lang="ja-JP" altLang="en-US" dirty="0"/>
              <a:t>これらを一つのチューリングマシンで行いたい。</a:t>
            </a:r>
            <a:endParaRPr lang="en-US" altLang="ja-JP" dirty="0"/>
          </a:p>
        </p:txBody>
      </p:sp>
      <p:sp>
        <p:nvSpPr>
          <p:cNvPr id="24579" name="下矢印 5"/>
          <p:cNvSpPr>
            <a:spLocks noChangeArrowheads="1"/>
          </p:cNvSpPr>
          <p:nvPr/>
        </p:nvSpPr>
        <p:spPr bwMode="auto">
          <a:xfrm>
            <a:off x="3962400" y="4584700"/>
            <a:ext cx="484188" cy="979488"/>
          </a:xfrm>
          <a:prstGeom prst="downArrow">
            <a:avLst>
              <a:gd name="adj1" fmla="val 50000"/>
              <a:gd name="adj2" fmla="val 50105"/>
            </a:avLst>
          </a:prstGeom>
          <a:solidFill>
            <a:schemeClr val="accent1"/>
          </a:solidFill>
          <a:ln w="9525">
            <a:solidFill>
              <a:schemeClr val="tx1"/>
            </a:solidFill>
            <a:round/>
            <a:headEnd/>
            <a:tailEnd/>
          </a:ln>
        </p:spPr>
        <p:txBody>
          <a:bodyPr/>
          <a:lstStyle/>
          <a:p>
            <a:endParaRPr lang="ja-JP" altLang="en-US"/>
          </a:p>
        </p:txBody>
      </p:sp>
      <p:sp>
        <p:nvSpPr>
          <p:cNvPr id="24580" name="テキスト ボックス 6"/>
          <p:cNvSpPr txBox="1">
            <a:spLocks noChangeArrowheads="1"/>
          </p:cNvSpPr>
          <p:nvPr/>
        </p:nvSpPr>
        <p:spPr bwMode="auto">
          <a:xfrm>
            <a:off x="2451100" y="5778500"/>
            <a:ext cx="3736975" cy="5222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万能チューリングマシン</a:t>
            </a:r>
          </a:p>
        </p:txBody>
      </p:sp>
    </p:spTree>
    <p:extLst>
      <p:ext uri="{BB962C8B-B14F-4D97-AF65-F5344CB8AC3E}">
        <p14:creationId xmlns:p14="http://schemas.microsoft.com/office/powerpoint/2010/main" val="6997701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title"/>
          </p:nvPr>
        </p:nvSpPr>
        <p:spPr>
          <a:xfrm>
            <a:off x="658813" y="523875"/>
            <a:ext cx="8001000" cy="1143000"/>
          </a:xfrm>
          <a:solidFill>
            <a:schemeClr val="accent1"/>
          </a:solidFill>
        </p:spPr>
        <p:txBody>
          <a:bodyPr/>
          <a:lstStyle/>
          <a:p>
            <a:pPr eaLnBrk="1" hangingPunct="1"/>
            <a:r>
              <a:rPr lang="ja-JP" altLang="en-US">
                <a:solidFill>
                  <a:schemeClr val="bg1"/>
                </a:solidFill>
                <a:latin typeface="Times New Roman" charset="0"/>
                <a:ea typeface="ＭＳ Ｐゴシック" charset="0"/>
              </a:rPr>
              <a:t>万能チューリングマシン（</a:t>
            </a:r>
            <a:r>
              <a:rPr lang="en-US" altLang="ja-JP">
                <a:solidFill>
                  <a:schemeClr val="bg1"/>
                </a:solidFill>
                <a:latin typeface="Times New Roman" charset="0"/>
                <a:ea typeface="ＭＳ Ｐゴシック" charset="0"/>
              </a:rPr>
              <a:t>Ⅱ</a:t>
            </a:r>
            <a:r>
              <a:rPr lang="ja-JP" altLang="en-US">
                <a:solidFill>
                  <a:schemeClr val="bg1"/>
                </a:solidFill>
                <a:latin typeface="Times New Roman" charset="0"/>
                <a:ea typeface="ＭＳ Ｐゴシック" charset="0"/>
              </a:rPr>
              <a:t>）</a:t>
            </a:r>
          </a:p>
        </p:txBody>
      </p:sp>
      <p:sp>
        <p:nvSpPr>
          <p:cNvPr id="26626" name="テキスト ボックス 2"/>
          <p:cNvSpPr txBox="1">
            <a:spLocks noChangeArrowheads="1"/>
          </p:cNvSpPr>
          <p:nvPr/>
        </p:nvSpPr>
        <p:spPr bwMode="auto">
          <a:xfrm>
            <a:off x="1014413" y="1825625"/>
            <a:ext cx="6781800" cy="22463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任意のチューリングマシンを模倣できるチューリングマシン。</a:t>
            </a:r>
            <a:endParaRPr lang="en-US" altLang="ja-JP"/>
          </a:p>
          <a:p>
            <a:r>
              <a:rPr lang="ja-JP" altLang="en-US"/>
              <a:t>入力として、模倣したいチューリングマシンの構成を記号列にし、それを入力テープ上の初期記号列として実行を開始する。</a:t>
            </a:r>
            <a:endParaRPr lang="en-US" altLang="ja-JP"/>
          </a:p>
        </p:txBody>
      </p:sp>
      <p:sp>
        <p:nvSpPr>
          <p:cNvPr id="26627" name="テキスト ボックス 3"/>
          <p:cNvSpPr txBox="1">
            <a:spLocks noChangeArrowheads="1"/>
          </p:cNvSpPr>
          <p:nvPr/>
        </p:nvSpPr>
        <p:spPr bwMode="auto">
          <a:xfrm>
            <a:off x="841375" y="4456113"/>
            <a:ext cx="7361238" cy="18161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コンピュータは万能チューリングマシンと同等の</a:t>
            </a:r>
            <a:endParaRPr lang="en-US" altLang="ja-JP"/>
          </a:p>
          <a:p>
            <a:r>
              <a:rPr lang="ja-JP" altLang="en-US"/>
              <a:t>能力を持ち、適切なプログラムを書くことにより、</a:t>
            </a:r>
            <a:endParaRPr lang="en-US" altLang="ja-JP"/>
          </a:p>
          <a:p>
            <a:r>
              <a:rPr lang="ja-JP" altLang="en-US"/>
              <a:t>他の任意のコンピュータを模倣できる。</a:t>
            </a:r>
            <a:endParaRPr lang="en-US" altLang="ja-JP"/>
          </a:p>
          <a:p>
            <a:r>
              <a:rPr lang="ja-JP" altLang="en-US"/>
              <a:t>（すべてのコンピュータの計算能力は等価。）</a:t>
            </a:r>
            <a:endParaRPr lang="en-US" altLang="ja-JP"/>
          </a:p>
        </p:txBody>
      </p:sp>
    </p:spTree>
    <p:extLst>
      <p:ext uri="{BB962C8B-B14F-4D97-AF65-F5344CB8AC3E}">
        <p14:creationId xmlns:p14="http://schemas.microsoft.com/office/powerpoint/2010/main" val="24114948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title"/>
          </p:nvPr>
        </p:nvSpPr>
        <p:spPr>
          <a:xfrm>
            <a:off x="658813" y="523875"/>
            <a:ext cx="8001000" cy="1143000"/>
          </a:xfrm>
          <a:solidFill>
            <a:schemeClr val="accent1"/>
          </a:solidFill>
        </p:spPr>
        <p:txBody>
          <a:bodyPr/>
          <a:lstStyle/>
          <a:p>
            <a:pPr eaLnBrk="1" hangingPunct="1"/>
            <a:r>
              <a:rPr lang="ja-JP" altLang="en-US">
                <a:solidFill>
                  <a:schemeClr val="bg1"/>
                </a:solidFill>
                <a:latin typeface="Times New Roman" charset="0"/>
                <a:ea typeface="ＭＳ Ｐゴシック" charset="0"/>
              </a:rPr>
              <a:t>万能チューリングマシン（</a:t>
            </a:r>
            <a:r>
              <a:rPr lang="en-US" altLang="ja-JP">
                <a:solidFill>
                  <a:schemeClr val="bg1"/>
                </a:solidFill>
                <a:latin typeface="Times New Roman" charset="0"/>
                <a:ea typeface="ＭＳ Ｐゴシック" charset="0"/>
              </a:rPr>
              <a:t>III</a:t>
            </a:r>
            <a:r>
              <a:rPr lang="ja-JP" altLang="en-US">
                <a:solidFill>
                  <a:schemeClr val="bg1"/>
                </a:solidFill>
                <a:latin typeface="Times New Roman" charset="0"/>
                <a:ea typeface="ＭＳ Ｐゴシック" charset="0"/>
              </a:rPr>
              <a:t>）</a:t>
            </a:r>
          </a:p>
        </p:txBody>
      </p:sp>
      <p:sp>
        <p:nvSpPr>
          <p:cNvPr id="28675" name="テキスト ボックス 4"/>
          <p:cNvSpPr txBox="1">
            <a:spLocks noChangeArrowheads="1"/>
          </p:cNvSpPr>
          <p:nvPr/>
        </p:nvSpPr>
        <p:spPr bwMode="auto">
          <a:xfrm>
            <a:off x="910665" y="2088779"/>
            <a:ext cx="7285621" cy="31085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dirty="0"/>
              <a:t>ディジタルコンピュータでは、プログラムを入れ替えることにより、任意の（計算可能な）計算を実行することができる。</a:t>
            </a:r>
            <a:endParaRPr lang="en-US" altLang="ja-JP" dirty="0"/>
          </a:p>
          <a:p>
            <a:endParaRPr lang="en-US" altLang="ja-JP" dirty="0"/>
          </a:p>
          <a:p>
            <a:r>
              <a:rPr lang="ja-JP" altLang="en-US" dirty="0"/>
              <a:t>ノイマンが</a:t>
            </a:r>
            <a:r>
              <a:rPr lang="en-US" altLang="ja-JP" dirty="0"/>
              <a:t>Turing</a:t>
            </a:r>
            <a:r>
              <a:rPr lang="ja-JP" altLang="en-US" dirty="0"/>
              <a:t>の論文の影響を受けて、フォンノイマンアーキテクチャを考案したと言われている。（プログラム内蔵方式）</a:t>
            </a:r>
            <a:endParaRPr lang="en-US" altLang="ja-JP" dirty="0"/>
          </a:p>
        </p:txBody>
      </p:sp>
    </p:spTree>
    <p:extLst>
      <p:ext uri="{BB962C8B-B14F-4D97-AF65-F5344CB8AC3E}">
        <p14:creationId xmlns:p14="http://schemas.microsoft.com/office/powerpoint/2010/main" val="293271293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IMING" val="|22.1|20.1|18|27.5|21.6|3.3"/>
</p:tagLst>
</file>

<file path=ppt/tags/tag2.xml><?xml version="1.0" encoding="utf-8"?>
<p:tagLst xmlns:a="http://schemas.openxmlformats.org/drawingml/2006/main" xmlns:r="http://schemas.openxmlformats.org/officeDocument/2006/relationships" xmlns:p="http://schemas.openxmlformats.org/presentationml/2006/main">
  <p:tag name="TIMING" val="|22.1|20.1|18|27.5|21.6|3.3"/>
</p:tagLst>
</file>

<file path=ppt/theme/theme1.xml><?xml version="1.0" encoding="utf-8"?>
<a:theme xmlns:a="http://schemas.openxmlformats.org/drawingml/2006/main" name="ガイダンス（４年前期）">
  <a:themeElements>
    <a:clrScheme name="lbis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bis">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bis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lbis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bis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bis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bi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bi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lbi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ガイダンス（４年前期）.potx</Template>
  <TotalTime>5621</TotalTime>
  <Words>2933</Words>
  <Application>Microsoft Office PowerPoint</Application>
  <PresentationFormat>画面に合わせる (4:3)</PresentationFormat>
  <Paragraphs>396</Paragraphs>
  <Slides>38</Slides>
  <Notes>24</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38</vt:i4>
      </vt:variant>
    </vt:vector>
  </HeadingPairs>
  <TitlesOfParts>
    <vt:vector size="44" baseType="lpstr">
      <vt:lpstr>ＭＳ Ｐゴシック</vt:lpstr>
      <vt:lpstr>ＭＳ Ｐ明朝</vt:lpstr>
      <vt:lpstr>Arial</vt:lpstr>
      <vt:lpstr>Times New Roman</vt:lpstr>
      <vt:lpstr>Wingdings</vt:lpstr>
      <vt:lpstr>ガイダンス（４年前期）</vt:lpstr>
      <vt:lpstr>プログラミング言語について</vt:lpstr>
      <vt:lpstr>PowerPoint プレゼンテーション</vt:lpstr>
      <vt:lpstr>プログラミング言語とは</vt:lpstr>
      <vt:lpstr>計算とは何か</vt:lpstr>
      <vt:lpstr>チューリングマシン</vt:lpstr>
      <vt:lpstr>チューリングマシンでできること</vt:lpstr>
      <vt:lpstr>万能チューリングマシン（Ⅰ）</vt:lpstr>
      <vt:lpstr>万能チューリングマシン（Ⅱ）</vt:lpstr>
      <vt:lpstr>万能チューリングマシン（III）</vt:lpstr>
      <vt:lpstr>チューリングマシンでできないこと</vt:lpstr>
      <vt:lpstr>（参考）停止性問題とコンパイラ</vt:lpstr>
      <vt:lpstr>コンピュータでの情報処理の原理</vt:lpstr>
      <vt:lpstr>PowerPoint プレゼンテーション</vt:lpstr>
      <vt:lpstr>PowerPoint プレゼンテーション</vt:lpstr>
      <vt:lpstr>PowerPoint プレゼンテーション</vt:lpstr>
      <vt:lpstr>PowerPoint プレゼンテーション</vt:lpstr>
      <vt:lpstr>プログラミング言語</vt:lpstr>
      <vt:lpstr>プログラミング言語の例</vt:lpstr>
      <vt:lpstr>プログラムの意味</vt:lpstr>
      <vt:lpstr>構文と意味</vt:lpstr>
      <vt:lpstr>構文と意味</vt:lpstr>
      <vt:lpstr>構文と意味</vt:lpstr>
      <vt:lpstr>構文と意味</vt:lpstr>
      <vt:lpstr>構文と意味</vt:lpstr>
      <vt:lpstr>構文と意味</vt:lpstr>
      <vt:lpstr>構文と意味</vt:lpstr>
      <vt:lpstr>PowerPoint プレゼンテーション</vt:lpstr>
      <vt:lpstr>現在の研究テーマ</vt:lpstr>
      <vt:lpstr>PowerPoint プレゼンテーション</vt:lpstr>
      <vt:lpstr>PowerPoint プレゼンテーション</vt:lpstr>
      <vt:lpstr>PowerPoint プレゼンテーション</vt:lpstr>
      <vt:lpstr>PowerPoint プレゼンテーション</vt:lpstr>
      <vt:lpstr>識別子補完 (Higher Order and Symbolic Computation 25(1))</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Dialogue Management  with the Semiotic Base  -- A Systemic Functional Linguistic Approach --</dc:title>
  <dc:creator/>
  <cp:lastModifiedBy>sasano isao</cp:lastModifiedBy>
  <cp:revision>565</cp:revision>
  <dcterms:created xsi:type="dcterms:W3CDTF">2002-05-14T03:45:39Z</dcterms:created>
  <dcterms:modified xsi:type="dcterms:W3CDTF">2020-10-26T05:49:11Z</dcterms:modified>
</cp:coreProperties>
</file>