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17" r:id="rId4"/>
    <p:sldId id="318" r:id="rId5"/>
    <p:sldId id="319" r:id="rId6"/>
    <p:sldId id="32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673" autoAdjust="0"/>
  </p:normalViewPr>
  <p:slideViewPr>
    <p:cSldViewPr>
      <p:cViewPr varScale="1">
        <p:scale>
          <a:sx n="120" d="100"/>
          <a:sy n="120" d="100"/>
        </p:scale>
        <p:origin x="19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中間試験について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1570" y="497748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中間試験について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10948" y="1428736"/>
            <a:ext cx="8229600" cy="5154626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/>
              <a:t>普段の演習室で試験を行います。授業の座席表の通り着席してください。コロナ陽性、濃厚接触者等の場合、オンライン受講申請システムで申請したのち</a:t>
            </a:r>
            <a:r>
              <a:rPr lang="en-US" altLang="ja-JP" dirty="0"/>
              <a:t>zoom</a:t>
            </a:r>
            <a:r>
              <a:rPr lang="ja-JP" altLang="en-US"/>
              <a:t>で受験可とします。</a:t>
            </a:r>
            <a:endParaRPr lang="en-US" altLang="ja-JP" dirty="0"/>
          </a:p>
          <a:p>
            <a:r>
              <a:rPr lang="ja-JP" altLang="en-US"/>
              <a:t>中間試験の日は</a:t>
            </a:r>
            <a:r>
              <a:rPr lang="en-US" altLang="ja-JP" dirty="0"/>
              <a:t>HR</a:t>
            </a:r>
            <a:r>
              <a:rPr lang="ja-JP" altLang="en-US"/>
              <a:t>はありません。（チュータ、</a:t>
            </a:r>
            <a:r>
              <a:rPr lang="en-US" altLang="ja-JP" dirty="0"/>
              <a:t>TA</a:t>
            </a:r>
            <a:r>
              <a:rPr lang="ja-JP" altLang="en-US"/>
              <a:t>は来ません）</a:t>
            </a:r>
            <a:endParaRPr lang="en-US" altLang="ja-JP" dirty="0"/>
          </a:p>
          <a:p>
            <a:r>
              <a:rPr lang="en-US" altLang="ja-JP" dirty="0" err="1"/>
              <a:t>Scomb</a:t>
            </a:r>
            <a:r>
              <a:rPr lang="ja-JP" altLang="en-US"/>
              <a:t>で回答を提出してもらいます。</a:t>
            </a:r>
            <a:endParaRPr lang="en-US" altLang="ja-JP" dirty="0"/>
          </a:p>
          <a:p>
            <a:r>
              <a:rPr lang="ja-JP" altLang="en-US"/>
              <a:t>資料参照可とします。</a:t>
            </a:r>
            <a:r>
              <a:rPr lang="en-US" altLang="ja-JP" dirty="0" err="1"/>
              <a:t>Powerpoint</a:t>
            </a:r>
            <a:r>
              <a:rPr lang="ja-JP" altLang="en-US"/>
              <a:t>のスライド、自分のプログラムやメモなどは見て構いません。エディタやコンパイラを使っても構いません。ただし、他の人の回答を見たり、他の人と話をしたり、他の人とメールや</a:t>
            </a:r>
            <a:r>
              <a:rPr lang="en-US" altLang="ja-JP" dirty="0"/>
              <a:t>slack</a:t>
            </a:r>
            <a:r>
              <a:rPr lang="ja-JP" altLang="en-US"/>
              <a:t>などで情報をやりとりすることは禁止です。</a:t>
            </a:r>
            <a:endParaRPr lang="en-US" altLang="ja-JP" dirty="0"/>
          </a:p>
          <a:p>
            <a:r>
              <a:rPr lang="ja-JP" altLang="en-US" dirty="0"/>
              <a:t>プログラムの穴埋め問題、与えられたプログラムの画面への出力を問う問題、プログラムを</a:t>
            </a:r>
            <a:r>
              <a:rPr lang="ja-JP" altLang="en-US"/>
              <a:t>書き換える問題など</a:t>
            </a:r>
            <a:r>
              <a:rPr lang="ja-JP" altLang="en-US" dirty="0"/>
              <a:t>を出題</a:t>
            </a:r>
            <a:r>
              <a:rPr lang="ja-JP" altLang="en-US"/>
              <a:t>します。</a:t>
            </a:r>
            <a:endParaRPr lang="en-US" altLang="ja-JP" dirty="0"/>
          </a:p>
          <a:p>
            <a:r>
              <a:rPr lang="ja-JP" altLang="en-US" dirty="0"/>
              <a:t>各回の基本課題</a:t>
            </a:r>
            <a:r>
              <a:rPr lang="ja-JP" altLang="en-US"/>
              <a:t>のプログラムが書ける程度には勉強しておいてください。</a:t>
            </a:r>
            <a:endParaRPr lang="en-US" altLang="ja-JP" dirty="0"/>
          </a:p>
          <a:p>
            <a:r>
              <a:rPr lang="ja-JP" altLang="en-US"/>
              <a:t>問題の例を</a:t>
            </a:r>
            <a:r>
              <a:rPr lang="ja-JP" altLang="en-US" dirty="0"/>
              <a:t>次ページ以下に置いています。</a:t>
            </a:r>
            <a:endParaRPr lang="en-US" altLang="ja-JP" dirty="0"/>
          </a:p>
          <a:p>
            <a:r>
              <a:rPr lang="ja-JP" altLang="en-US" dirty="0"/>
              <a:t>試験範囲は今日の内容までと</a:t>
            </a:r>
            <a:r>
              <a:rPr lang="ja-JP" altLang="en-US"/>
              <a:t>します。</a:t>
            </a:r>
            <a:endParaRPr lang="en-US" altLang="ja-JP" dirty="0"/>
          </a:p>
          <a:p>
            <a:r>
              <a:rPr lang="ja-JP" altLang="en-US"/>
              <a:t>３限中間試験、</a:t>
            </a:r>
            <a:r>
              <a:rPr lang="en-US" altLang="ja-JP" dirty="0"/>
              <a:t>4</a:t>
            </a:r>
            <a:r>
              <a:rPr lang="ja-JP" altLang="en-US"/>
              <a:t>限キャリア教育です。キャリア教育は情報工学科の</a:t>
            </a:r>
            <a:r>
              <a:rPr lang="en-US" altLang="ja-JP" dirty="0"/>
              <a:t>1</a:t>
            </a:r>
            <a:r>
              <a:rPr lang="ja-JP" altLang="en-US"/>
              <a:t>年生が対象です。（他学科の学生や</a:t>
            </a:r>
            <a:r>
              <a:rPr lang="en-US" altLang="ja-JP" dirty="0"/>
              <a:t>2</a:t>
            </a:r>
            <a:r>
              <a:rPr lang="ja-JP" altLang="en-US"/>
              <a:t>年生以上の学生は</a:t>
            </a:r>
            <a:r>
              <a:rPr lang="en-US" altLang="ja-JP" dirty="0"/>
              <a:t>4</a:t>
            </a:r>
            <a:r>
              <a:rPr lang="ja-JP" altLang="en-US"/>
              <a:t>限は参加しなくて</a:t>
            </a:r>
            <a:r>
              <a:rPr lang="en-US" altLang="ja-JP" dirty="0"/>
              <a:t>OK</a:t>
            </a:r>
            <a:r>
              <a:rPr lang="ja-JP" altLang="en-US"/>
              <a:t>です）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5265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中間</a:t>
            </a:r>
            <a:r>
              <a:rPr lang="ja-JP" altLang="en-US"/>
              <a:t>試験問題例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2276872"/>
            <a:ext cx="2939953" cy="35394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x=10;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y=20;</a:t>
            </a:r>
          </a:p>
          <a:p>
            <a:r>
              <a:rPr lang="fr-FR" altLang="ja-JP" sz="2800" dirty="0"/>
              <a:t>  x=y=2;</a:t>
            </a:r>
          </a:p>
          <a:p>
            <a:r>
              <a:rPr lang="ro-RO" altLang="ja-JP" sz="2800" dirty="0"/>
              <a:t>  printf 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442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4562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</a:t>
            </a:r>
            <a:r>
              <a:rPr kumimoji="1" lang="ja-JP" altLang="en-US"/>
              <a:t>試験問題例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276872"/>
            <a:ext cx="4572000" cy="39703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fr-FR" altLang="ja-JP" sz="2800" dirty="0" err="1"/>
              <a:t>int</a:t>
            </a:r>
            <a:r>
              <a:rPr lang="fr-FR" altLang="ja-JP" sz="2800" dirty="0"/>
              <a:t> main ()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x=1;</a:t>
            </a:r>
          </a:p>
          <a:p>
            <a:r>
              <a:rPr lang="en-US" altLang="ja-JP" sz="2800" dirty="0"/>
              <a:t>  while (x &lt; 5) {</a:t>
            </a:r>
          </a:p>
          <a:p>
            <a:r>
              <a:rPr lang="fr-FR" altLang="ja-JP" sz="2800" dirty="0"/>
              <a:t>     x = x + 1;</a:t>
            </a:r>
          </a:p>
          <a:p>
            <a:r>
              <a:rPr lang="fr-FR" altLang="ja-JP" sz="2800" dirty="0"/>
              <a:t>  }</a:t>
            </a:r>
          </a:p>
          <a:p>
            <a:r>
              <a:rPr lang="ro-RO" altLang="ja-JP" sz="2800" dirty="0"/>
              <a:t>  printf("%d\n",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</p:spTree>
    <p:extLst>
      <p:ext uri="{BB962C8B-B14F-4D97-AF65-F5344CB8AC3E}">
        <p14:creationId xmlns:p14="http://schemas.microsoft.com/office/powerpoint/2010/main" val="333683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254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387</Words>
  <Application>Microsoft Macintosh PowerPoint</Application>
  <PresentationFormat>画面に合わせる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テーマ</vt:lpstr>
      <vt:lpstr>プログラミング入門2  中間試験について</vt:lpstr>
      <vt:lpstr>中間試験について</vt:lpstr>
      <vt:lpstr>中間試験問題例1</vt:lpstr>
      <vt:lpstr>解答例</vt:lpstr>
      <vt:lpstr>中間試験問題例2</vt:lpstr>
      <vt:lpstr>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第９回</dc:title>
  <dc:creator>sasano</dc:creator>
  <cp:lastModifiedBy>篠埜　功</cp:lastModifiedBy>
  <cp:revision>748</cp:revision>
  <dcterms:created xsi:type="dcterms:W3CDTF">2009-11-18T15:33:34Z</dcterms:created>
  <dcterms:modified xsi:type="dcterms:W3CDTF">2022-10-28T10:15:24Z</dcterms:modified>
</cp:coreProperties>
</file>