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9" r:id="rId3"/>
    <p:sldId id="260" r:id="rId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4676"/>
  </p:normalViewPr>
  <p:slideViewPr>
    <p:cSldViewPr>
      <p:cViewPr varScale="1">
        <p:scale>
          <a:sx n="106" d="100"/>
          <a:sy n="106" d="100"/>
        </p:scale>
        <p:origin x="2696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402A8A-1359-4ECC-B713-69DA8037369C}" type="datetimeFigureOut">
              <a:rPr kumimoji="1" lang="ja-JP" altLang="en-US" smtClean="0"/>
              <a:pPr/>
              <a:t>2021/11/22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0210E9-32C0-4038-8A44-8E520BD5145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5493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2021/11/22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2021/11/22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2021/11/22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2021/11/22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2021/11/22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2021/11/22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2021/11/22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2021/11/22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2021/11/22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2021/11/22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2021/11/22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2021/11/22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プログラミング入門</a:t>
            </a:r>
            <a:r>
              <a:rPr lang="en-US" altLang="ja-JP" dirty="0"/>
              <a:t>2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483768" y="3717032"/>
            <a:ext cx="418255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中間試験結果について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571736" y="5143512"/>
            <a:ext cx="35349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/>
              <a:t>情報工学科　篠埜　功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得点</a:t>
            </a:r>
            <a:r>
              <a:rPr kumimoji="1" lang="ja-JP" altLang="en-US"/>
              <a:t>分布</a:t>
            </a:r>
            <a:r>
              <a:rPr kumimoji="1" lang="en-US" altLang="ja-JP" dirty="0"/>
              <a:t>(</a:t>
            </a:r>
            <a:r>
              <a:rPr lang="en-US" altLang="ja-JP" dirty="0"/>
              <a:t>26</a:t>
            </a:r>
            <a:r>
              <a:rPr kumimoji="1" lang="ja-JP" altLang="en-US"/>
              <a:t>点</a:t>
            </a:r>
            <a:r>
              <a:rPr kumimoji="1" lang="ja-JP" altLang="en-US" dirty="0"/>
              <a:t>満点）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043608" y="1567705"/>
            <a:ext cx="679622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/>
              <a:t>受験者</a:t>
            </a:r>
            <a:r>
              <a:rPr kumimoji="1" lang="en-US" altLang="ja-JP" sz="2400" dirty="0"/>
              <a:t> </a:t>
            </a:r>
            <a:r>
              <a:rPr lang="en-US" altLang="ja-JP" sz="2400" dirty="0"/>
              <a:t>127</a:t>
            </a:r>
            <a:r>
              <a:rPr kumimoji="1" lang="ja-JP" altLang="en-US" sz="2400"/>
              <a:t>名</a:t>
            </a:r>
            <a:r>
              <a:rPr kumimoji="1" lang="ja-JP" altLang="en-US" sz="2400" dirty="0"/>
              <a:t>（</a:t>
            </a:r>
            <a:r>
              <a:rPr kumimoji="1" lang="ja-JP" altLang="en-US" sz="2400"/>
              <a:t>履修者</a:t>
            </a:r>
            <a:r>
              <a:rPr kumimoji="1" lang="en-US" altLang="ja-JP" sz="2400" dirty="0"/>
              <a:t>128</a:t>
            </a:r>
            <a:r>
              <a:rPr kumimoji="1" lang="ja-JP" altLang="en-US" sz="2400"/>
              <a:t>名で</a:t>
            </a:r>
            <a:r>
              <a:rPr kumimoji="1" lang="en-US" altLang="ja-JP" sz="2400" dirty="0"/>
              <a:t>1</a:t>
            </a:r>
            <a:r>
              <a:rPr kumimoji="1" lang="ja-JP" altLang="en-US" sz="2400"/>
              <a:t>名欠席</a:t>
            </a:r>
            <a:r>
              <a:rPr kumimoji="1" lang="ja-JP" altLang="en-US" sz="2400" dirty="0"/>
              <a:t>）</a:t>
            </a:r>
            <a:endParaRPr kumimoji="1" lang="en-US" altLang="ja-JP" sz="2400" dirty="0"/>
          </a:p>
          <a:p>
            <a:r>
              <a:rPr lang="ja-JP" altLang="en-US" sz="2400" dirty="0"/>
              <a:t>得点分布</a:t>
            </a:r>
            <a:endParaRPr lang="en-US" altLang="ja-JP" sz="2400" dirty="0"/>
          </a:p>
          <a:p>
            <a:r>
              <a:rPr kumimoji="1" lang="en-US" altLang="ja-JP" sz="2400" dirty="0"/>
              <a:t>0-10: 0</a:t>
            </a:r>
            <a:r>
              <a:rPr kumimoji="1" lang="ja-JP" altLang="en-US" sz="2400" dirty="0"/>
              <a:t>人</a:t>
            </a:r>
            <a:endParaRPr kumimoji="1" lang="en-US" altLang="ja-JP" sz="2400" dirty="0"/>
          </a:p>
          <a:p>
            <a:r>
              <a:rPr lang="en-US" altLang="ja-JP" sz="2400" dirty="0"/>
              <a:t>11-15: 3</a:t>
            </a:r>
            <a:r>
              <a:rPr lang="ja-JP" altLang="en-US" sz="2400"/>
              <a:t>人</a:t>
            </a:r>
            <a:endParaRPr lang="en-US" altLang="ja-JP" sz="2400" dirty="0"/>
          </a:p>
          <a:p>
            <a:r>
              <a:rPr lang="en-US" altLang="ja-JP" sz="2400" dirty="0"/>
              <a:t>16</a:t>
            </a:r>
            <a:r>
              <a:rPr kumimoji="1" lang="en-US" altLang="ja-JP" sz="2400" dirty="0"/>
              <a:t>-20: 17</a:t>
            </a:r>
            <a:r>
              <a:rPr kumimoji="1" lang="ja-JP" altLang="en-US" sz="2400"/>
              <a:t>人</a:t>
            </a:r>
            <a:endParaRPr kumimoji="1" lang="en-US" altLang="ja-JP" sz="2400" dirty="0"/>
          </a:p>
          <a:p>
            <a:r>
              <a:rPr lang="en-US" altLang="ja-JP" sz="2400" dirty="0"/>
              <a:t>21-25: 99</a:t>
            </a:r>
            <a:r>
              <a:rPr lang="ja-JP" altLang="en-US" sz="2400"/>
              <a:t>人</a:t>
            </a:r>
            <a:endParaRPr lang="en-US" altLang="ja-JP" sz="2400" dirty="0"/>
          </a:p>
          <a:p>
            <a:r>
              <a:rPr lang="en-US" altLang="ja-JP" sz="2400" dirty="0"/>
              <a:t>26: 8</a:t>
            </a:r>
            <a:r>
              <a:rPr lang="ja-JP" altLang="en-US" sz="2400"/>
              <a:t>人</a:t>
            </a:r>
            <a:endParaRPr lang="en-US" altLang="ja-JP" sz="2400" dirty="0"/>
          </a:p>
          <a:p>
            <a:endParaRPr lang="en-US" altLang="ja-JP" sz="2400" dirty="0"/>
          </a:p>
          <a:p>
            <a:r>
              <a:rPr lang="en-US" altLang="ja-JP" sz="2400" dirty="0"/>
              <a:t>1</a:t>
            </a:r>
            <a:r>
              <a:rPr lang="ja-JP" altLang="en-US" sz="2400" dirty="0"/>
              <a:t>問</a:t>
            </a:r>
            <a:r>
              <a:rPr lang="en-US" altLang="ja-JP" sz="2400" dirty="0"/>
              <a:t>1</a:t>
            </a:r>
            <a:r>
              <a:rPr lang="ja-JP" altLang="en-US" sz="2400" dirty="0"/>
              <a:t>点</a:t>
            </a:r>
            <a:r>
              <a:rPr lang="ja-JP" altLang="en-US" sz="2400"/>
              <a:t>で</a:t>
            </a:r>
            <a:r>
              <a:rPr lang="en-US" altLang="ja-JP" sz="2400" dirty="0"/>
              <a:t>26</a:t>
            </a:r>
            <a:r>
              <a:rPr lang="ja-JP" altLang="en-US" sz="2400"/>
              <a:t>点満点です。集計時には</a:t>
            </a:r>
            <a:r>
              <a:rPr lang="en-US" altLang="ja-JP" sz="2400" dirty="0"/>
              <a:t>37/26</a:t>
            </a:r>
            <a:r>
              <a:rPr lang="ja-JP" altLang="en-US" sz="2400"/>
              <a:t>倍して切り上げます。</a:t>
            </a:r>
            <a:endParaRPr kumimoji="1" lang="en-US" altLang="ja-JP" sz="2400" dirty="0"/>
          </a:p>
          <a:p>
            <a:r>
              <a:rPr lang="ja-JP" altLang="en-US" sz="2400"/>
              <a:t>（</a:t>
            </a:r>
            <a:r>
              <a:rPr lang="en-US" altLang="ja-JP" sz="2400" dirty="0"/>
              <a:t>15</a:t>
            </a:r>
            <a:r>
              <a:rPr lang="ja-JP" altLang="en-US" sz="2400"/>
              <a:t>点</a:t>
            </a:r>
            <a:r>
              <a:rPr lang="ja-JP" altLang="en-US" sz="2400" dirty="0"/>
              <a:t>以下の人は</a:t>
            </a:r>
            <a:r>
              <a:rPr lang="ja-JP" altLang="en-US" sz="2400"/>
              <a:t>要注意です）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448465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正答率について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ja-JP" altLang="en-US"/>
              <a:t>正答率</a:t>
            </a:r>
            <a:r>
              <a:rPr lang="ja-JP" altLang="en-US" dirty="0"/>
              <a:t>が一番低かった問題</a:t>
            </a:r>
            <a:endParaRPr lang="en-US" altLang="ja-JP" dirty="0"/>
          </a:p>
          <a:p>
            <a:pPr lvl="1"/>
            <a:r>
              <a:rPr lang="ja-JP" altLang="en-US" dirty="0"/>
              <a:t>問</a:t>
            </a:r>
            <a:r>
              <a:rPr lang="en-US" altLang="ja-JP" dirty="0"/>
              <a:t>2</a:t>
            </a:r>
            <a:r>
              <a:rPr lang="ja-JP" altLang="en-US"/>
              <a:t>（正解は</a:t>
            </a:r>
            <a:r>
              <a:rPr lang="en-US" altLang="ja-JP" dirty="0"/>
              <a:t>2</a:t>
            </a:r>
            <a:r>
              <a:rPr lang="ja-JP" altLang="en-US"/>
              <a:t>ですが、</a:t>
            </a:r>
            <a:r>
              <a:rPr lang="en-US" altLang="ja-JP" dirty="0"/>
              <a:t>67</a:t>
            </a:r>
            <a:r>
              <a:rPr lang="ja-JP" altLang="en-US"/>
              <a:t>人が</a:t>
            </a:r>
            <a:r>
              <a:rPr lang="en-US" altLang="ja-JP" dirty="0"/>
              <a:t>1</a:t>
            </a:r>
            <a:r>
              <a:rPr lang="ja-JP" altLang="en-US"/>
              <a:t>を選択していました）</a:t>
            </a:r>
            <a:endParaRPr lang="en-US" altLang="ja-JP" dirty="0"/>
          </a:p>
          <a:p>
            <a:r>
              <a:rPr lang="ja-JP" altLang="en-US"/>
              <a:t>その他、正答率が低かった問題</a:t>
            </a:r>
            <a:endParaRPr lang="en-US" altLang="ja-JP" dirty="0"/>
          </a:p>
          <a:p>
            <a:pPr lvl="1"/>
            <a:r>
              <a:rPr lang="ja-JP" altLang="en-US"/>
              <a:t>問</a:t>
            </a:r>
            <a:r>
              <a:rPr lang="en-US" altLang="ja-JP" dirty="0"/>
              <a:t>14</a:t>
            </a:r>
            <a:r>
              <a:rPr lang="ja-JP" altLang="en-US"/>
              <a:t>（正解は</a:t>
            </a:r>
            <a:r>
              <a:rPr lang="en-US" altLang="ja-JP" dirty="0"/>
              <a:t>1</a:t>
            </a:r>
            <a:r>
              <a:rPr lang="ja-JP" altLang="en-US"/>
              <a:t>ですが、</a:t>
            </a:r>
            <a:r>
              <a:rPr lang="en-US" altLang="ja-JP" dirty="0"/>
              <a:t>2</a:t>
            </a:r>
            <a:r>
              <a:rPr lang="ja-JP" altLang="en-US"/>
              <a:t>を選択した人が</a:t>
            </a:r>
            <a:r>
              <a:rPr lang="en-US" altLang="ja-JP" dirty="0"/>
              <a:t>32</a:t>
            </a:r>
            <a:r>
              <a:rPr lang="ja-JP" altLang="en-US"/>
              <a:t>人いました）</a:t>
            </a:r>
            <a:endParaRPr lang="en-US" altLang="ja-JP" dirty="0"/>
          </a:p>
          <a:p>
            <a:pPr lvl="1"/>
            <a:r>
              <a:rPr lang="ja-JP" altLang="en-US"/>
              <a:t>問</a:t>
            </a:r>
            <a:r>
              <a:rPr lang="en-US" altLang="ja-JP" dirty="0"/>
              <a:t>24</a:t>
            </a:r>
            <a:r>
              <a:rPr lang="ja-JP" altLang="en-US"/>
              <a:t>（正解は</a:t>
            </a:r>
            <a:r>
              <a:rPr lang="en-US" altLang="ja-JP" dirty="0"/>
              <a:t>continue</a:t>
            </a:r>
            <a:r>
              <a:rPr lang="ja-JP" altLang="en-US"/>
              <a:t>ですが、</a:t>
            </a:r>
            <a:r>
              <a:rPr lang="en-US" altLang="ja-JP" dirty="0"/>
              <a:t>48</a:t>
            </a:r>
            <a:r>
              <a:rPr lang="ja-JP" altLang="en-US"/>
              <a:t>人が</a:t>
            </a:r>
            <a:r>
              <a:rPr lang="en-US" altLang="ja-JP" dirty="0"/>
              <a:t>break</a:t>
            </a:r>
            <a:r>
              <a:rPr lang="ja-JP" altLang="en-US"/>
              <a:t>を選択していました）</a:t>
            </a:r>
            <a:endParaRPr lang="en-US" altLang="ja-JP" dirty="0"/>
          </a:p>
          <a:p>
            <a:pPr lvl="1"/>
            <a:r>
              <a:rPr lang="ja-JP" altLang="en-US"/>
              <a:t>問</a:t>
            </a:r>
            <a:r>
              <a:rPr lang="en-US" altLang="ja-JP" dirty="0"/>
              <a:t>25</a:t>
            </a:r>
            <a:r>
              <a:rPr lang="ja-JP" altLang="en-US"/>
              <a:t>（正解（あてはまらないもの）は</a:t>
            </a:r>
            <a:r>
              <a:rPr lang="en-US" altLang="ja-JP" dirty="0"/>
              <a:t>3</a:t>
            </a:r>
            <a:r>
              <a:rPr lang="ja-JP" altLang="en-US"/>
              <a:t>ですが、</a:t>
            </a:r>
            <a:r>
              <a:rPr lang="en-US" altLang="ja-JP" dirty="0"/>
              <a:t>1,2,4</a:t>
            </a:r>
            <a:r>
              <a:rPr lang="ja-JP" altLang="en-US"/>
              <a:t>を選択した人が</a:t>
            </a:r>
            <a:r>
              <a:rPr lang="en-US" altLang="ja-JP" dirty="0"/>
              <a:t>40</a:t>
            </a:r>
            <a:r>
              <a:rPr lang="ja-JP" altLang="en-US"/>
              <a:t>人いました）</a:t>
            </a:r>
            <a:endParaRPr lang="en-US" altLang="ja-JP" dirty="0"/>
          </a:p>
          <a:p>
            <a:pPr lvl="1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313658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1065</TotalTime>
  <Words>169</Words>
  <Application>Microsoft Macintosh PowerPoint</Application>
  <PresentationFormat>画面に合わせる (4:3)</PresentationFormat>
  <Paragraphs>21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テーマ</vt:lpstr>
      <vt:lpstr>プログラミング入門2</vt:lpstr>
      <vt:lpstr>得点分布(26点満点）</vt:lpstr>
      <vt:lpstr>正答率について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プログラミング入門</dc:title>
  <dc:creator>sasano</dc:creator>
  <cp:lastModifiedBy>篠埜　功</cp:lastModifiedBy>
  <cp:revision>674</cp:revision>
  <dcterms:created xsi:type="dcterms:W3CDTF">2009-12-12T09:36:31Z</dcterms:created>
  <dcterms:modified xsi:type="dcterms:W3CDTF">2021-11-22T03:26:46Z</dcterms:modified>
</cp:coreProperties>
</file>