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317" r:id="rId4"/>
    <p:sldId id="318" r:id="rId5"/>
    <p:sldId id="319" r:id="rId6"/>
    <p:sldId id="320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3673" autoAdjust="0"/>
  </p:normalViewPr>
  <p:slideViewPr>
    <p:cSldViewPr>
      <p:cViewPr varScale="1">
        <p:scale>
          <a:sx n="105" d="100"/>
          <a:sy n="105" d="100"/>
        </p:scale>
        <p:origin x="18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0079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プログラミング入門</a:t>
            </a:r>
            <a:r>
              <a:rPr lang="en-US" altLang="ja-JP" dirty="0"/>
              <a:t>2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中間試験について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51570" y="4977482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情報工学科　篠埜　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中間試験について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428736"/>
            <a:ext cx="8463884" cy="4952592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/>
              <a:t>全員</a:t>
            </a:r>
            <a:r>
              <a:rPr lang="en-US" altLang="ja-JP" dirty="0"/>
              <a:t>zoom</a:t>
            </a:r>
            <a:r>
              <a:rPr lang="ja-JP" altLang="en-US"/>
              <a:t>で試験</a:t>
            </a:r>
            <a:r>
              <a:rPr lang="ja-JP" altLang="en-US" dirty="0"/>
              <a:t>を</a:t>
            </a:r>
            <a:r>
              <a:rPr lang="ja-JP" altLang="en-US"/>
              <a:t>行います。</a:t>
            </a:r>
            <a:endParaRPr lang="en-US" altLang="ja-JP" dirty="0"/>
          </a:p>
          <a:p>
            <a:r>
              <a:rPr lang="en-US" altLang="ja-JP" dirty="0" err="1"/>
              <a:t>Scomb</a:t>
            </a:r>
            <a:r>
              <a:rPr lang="ja-JP" altLang="en-US"/>
              <a:t>で回答を提出してもらいます。</a:t>
            </a:r>
            <a:endParaRPr lang="en-US" altLang="ja-JP" dirty="0"/>
          </a:p>
          <a:p>
            <a:r>
              <a:rPr lang="ja-JP" altLang="en-US"/>
              <a:t>選択式の問題の予定です。</a:t>
            </a:r>
            <a:endParaRPr lang="en-US" altLang="ja-JP" dirty="0"/>
          </a:p>
          <a:p>
            <a:r>
              <a:rPr lang="ja-JP" altLang="en-US"/>
              <a:t>資料参照可とします。</a:t>
            </a:r>
            <a:endParaRPr lang="en-US" altLang="ja-JP" dirty="0"/>
          </a:p>
          <a:p>
            <a:r>
              <a:rPr lang="ja-JP" altLang="en-US" dirty="0"/>
              <a:t>プログラムの穴埋め問題、与えられたプログラムの画面への出力を問う問題、プログラムを書き換える問題などを出題します。</a:t>
            </a:r>
            <a:endParaRPr lang="en-US" altLang="ja-JP" dirty="0"/>
          </a:p>
          <a:p>
            <a:r>
              <a:rPr lang="ja-JP" altLang="en-US" dirty="0"/>
              <a:t>各回の基本課題</a:t>
            </a:r>
            <a:r>
              <a:rPr lang="ja-JP" altLang="en-US"/>
              <a:t>のプログラムが書ける程度には勉強しておいてください。</a:t>
            </a:r>
            <a:endParaRPr lang="en-US" altLang="ja-JP" dirty="0"/>
          </a:p>
          <a:p>
            <a:r>
              <a:rPr lang="ja-JP" altLang="en-US"/>
              <a:t>問題の例を</a:t>
            </a:r>
            <a:r>
              <a:rPr lang="ja-JP" altLang="en-US" dirty="0"/>
              <a:t>次ページ以下に置いています。</a:t>
            </a:r>
            <a:endParaRPr lang="en-US" altLang="ja-JP" dirty="0"/>
          </a:p>
          <a:p>
            <a:r>
              <a:rPr lang="ja-JP" altLang="en-US" dirty="0"/>
              <a:t>試験範囲は今日の内容までと</a:t>
            </a:r>
            <a:r>
              <a:rPr lang="ja-JP" altLang="en-US"/>
              <a:t>します。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5265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中間</a:t>
            </a:r>
            <a:r>
              <a:rPr lang="ja-JP" altLang="en-US"/>
              <a:t>試験問題例</a:t>
            </a:r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412776"/>
            <a:ext cx="8214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以下のプログラムを実行したときの画面への出力結果を書け。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2276872"/>
            <a:ext cx="2939953" cy="35394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#include &lt;</a:t>
            </a:r>
            <a:r>
              <a:rPr lang="en-US" altLang="ja-JP" sz="2800" dirty="0" err="1"/>
              <a:t>stdio.h</a:t>
            </a:r>
            <a:r>
              <a:rPr lang="en-US" altLang="ja-JP" sz="2800" dirty="0"/>
              <a:t>&gt;</a:t>
            </a:r>
          </a:p>
          <a:p>
            <a:r>
              <a:rPr lang="en-US" altLang="ja-JP" sz="2800" dirty="0" err="1"/>
              <a:t>int</a:t>
            </a:r>
            <a:r>
              <a:rPr lang="en-US" altLang="ja-JP" sz="2800" dirty="0"/>
              <a:t> main (void) {</a:t>
            </a:r>
          </a:p>
          <a:p>
            <a:r>
              <a:rPr lang="fr-FR" altLang="ja-JP" sz="2800" dirty="0"/>
              <a:t> 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x=10;</a:t>
            </a:r>
          </a:p>
          <a:p>
            <a:r>
              <a:rPr lang="fr-FR" altLang="ja-JP" sz="2800" dirty="0"/>
              <a:t> 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y=20;</a:t>
            </a:r>
          </a:p>
          <a:p>
            <a:r>
              <a:rPr lang="fr-FR" altLang="ja-JP" sz="2800" dirty="0"/>
              <a:t>  x=y=2;</a:t>
            </a:r>
          </a:p>
          <a:p>
            <a:r>
              <a:rPr lang="ro-RO" altLang="ja-JP" sz="2800" dirty="0"/>
              <a:t>  printf ("%d\n", x);</a:t>
            </a:r>
          </a:p>
          <a:p>
            <a:r>
              <a:rPr lang="is-IS" altLang="ja-JP" sz="2800" dirty="0"/>
              <a:t>  return 0;</a:t>
            </a:r>
          </a:p>
          <a:p>
            <a:r>
              <a:rPr lang="is-IS" altLang="ja-JP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9442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解答例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2276872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2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4562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中間</a:t>
            </a:r>
            <a:r>
              <a:rPr kumimoji="1" lang="ja-JP" altLang="en-US"/>
              <a:t>試験問題例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99592" y="2276872"/>
            <a:ext cx="4572000" cy="3970318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US" altLang="ja-JP" sz="2800" dirty="0"/>
              <a:t>#include &lt;</a:t>
            </a:r>
            <a:r>
              <a:rPr lang="en-US" altLang="ja-JP" sz="2800" dirty="0" err="1"/>
              <a:t>stdio.h</a:t>
            </a:r>
            <a:r>
              <a:rPr lang="en-US" altLang="ja-JP" sz="2800" dirty="0"/>
              <a:t>&gt;</a:t>
            </a:r>
          </a:p>
          <a:p>
            <a:r>
              <a:rPr lang="fr-FR" altLang="ja-JP" sz="2800" dirty="0" err="1"/>
              <a:t>int</a:t>
            </a:r>
            <a:r>
              <a:rPr lang="fr-FR" altLang="ja-JP" sz="2800" dirty="0"/>
              <a:t> main () {</a:t>
            </a:r>
          </a:p>
          <a:p>
            <a:r>
              <a:rPr lang="fr-FR" altLang="ja-JP" sz="2800" dirty="0"/>
              <a:t> 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x=1;</a:t>
            </a:r>
          </a:p>
          <a:p>
            <a:r>
              <a:rPr lang="en-US" altLang="ja-JP" sz="2800" dirty="0"/>
              <a:t>  while (x &lt; 5) {</a:t>
            </a:r>
          </a:p>
          <a:p>
            <a:r>
              <a:rPr lang="fr-FR" altLang="ja-JP" sz="2800" dirty="0"/>
              <a:t>     x = x + 1;</a:t>
            </a:r>
          </a:p>
          <a:p>
            <a:r>
              <a:rPr lang="fr-FR" altLang="ja-JP" sz="2800" dirty="0"/>
              <a:t>  }</a:t>
            </a:r>
          </a:p>
          <a:p>
            <a:r>
              <a:rPr lang="ro-RO" altLang="ja-JP" sz="2800" dirty="0"/>
              <a:t>  printf("%d\n", x);</a:t>
            </a:r>
          </a:p>
          <a:p>
            <a:r>
              <a:rPr lang="is-IS" altLang="ja-JP" sz="2800" dirty="0"/>
              <a:t>  return 0;</a:t>
            </a:r>
          </a:p>
          <a:p>
            <a:r>
              <a:rPr lang="is-IS" altLang="ja-JP" sz="2800" dirty="0"/>
              <a:t>}</a:t>
            </a:r>
            <a:endParaRPr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1412776"/>
            <a:ext cx="8214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以下のプログラムを実行したときの画面への出力結果を書け。</a:t>
            </a:r>
          </a:p>
        </p:txBody>
      </p:sp>
    </p:spTree>
    <p:extLst>
      <p:ext uri="{BB962C8B-B14F-4D97-AF65-F5344CB8AC3E}">
        <p14:creationId xmlns:p14="http://schemas.microsoft.com/office/powerpoint/2010/main" val="3336833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解答例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2276872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5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4254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244</Words>
  <Application>Microsoft Macintosh PowerPoint</Application>
  <PresentationFormat>画面に合わせる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テーマ</vt:lpstr>
      <vt:lpstr>プログラミング入門2  中間試験について</vt:lpstr>
      <vt:lpstr>中間試験について</vt:lpstr>
      <vt:lpstr>中間試験問題例1</vt:lpstr>
      <vt:lpstr>解答例</vt:lpstr>
      <vt:lpstr>中間試験問題例2</vt:lpstr>
      <vt:lpstr>解答例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プログラミング入門２ 第９回</dc:title>
  <dc:creator>sasano</dc:creator>
  <cp:lastModifiedBy>篠埜　功</cp:lastModifiedBy>
  <cp:revision>732</cp:revision>
  <dcterms:created xsi:type="dcterms:W3CDTF">2009-11-18T15:33:34Z</dcterms:created>
  <dcterms:modified xsi:type="dcterms:W3CDTF">2021-10-30T13:07:10Z</dcterms:modified>
</cp:coreProperties>
</file>