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0" r:id="rId4"/>
    <p:sldId id="261" r:id="rId5"/>
    <p:sldId id="262" r:id="rId6"/>
    <p:sldId id="263" r:id="rId7"/>
    <p:sldId id="258" r:id="rId8"/>
    <p:sldId id="264" r:id="rId9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63"/>
    <p:restoredTop sz="94521"/>
  </p:normalViewPr>
  <p:slideViewPr>
    <p:cSldViewPr snapToGrid="0" snapToObjects="1">
      <p:cViewPr varScale="1">
        <p:scale>
          <a:sx n="107" d="100"/>
          <a:sy n="107" d="100"/>
        </p:scale>
        <p:origin x="231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4" d="100"/>
          <a:sy n="94" d="100"/>
        </p:scale>
        <p:origin x="355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0558D8-9DF1-B34A-A59A-76372F252C0B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24092-EFFB-3043-A895-65989C613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391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E24092-EFFB-3043-A895-65989C61333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963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536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95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0761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4922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357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40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8193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125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316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819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5252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3737F-4947-D940-BA39-17329301386B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26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7893"/>
            <a:ext cx="7772400" cy="199472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高度情報演習</a:t>
            </a:r>
            <a:r>
              <a:rPr kumimoji="1" lang="en-US" altLang="ja-JP" dirty="0"/>
              <a:t>1A</a:t>
            </a:r>
            <a:br>
              <a:rPr kumimoji="1" lang="en-US" altLang="ja-JP" dirty="0"/>
            </a:br>
            <a:r>
              <a:rPr kumimoji="1" lang="ja-JP" altLang="en-US"/>
              <a:t>スクリーンセーバ記述言語の</a:t>
            </a:r>
            <a:br>
              <a:rPr kumimoji="1" lang="en-US" altLang="ja-JP" dirty="0"/>
            </a:br>
            <a:r>
              <a:rPr kumimoji="1" lang="ja-JP" altLang="en-US"/>
              <a:t>設計および実装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456223" y="5344021"/>
            <a:ext cx="395793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情報工学科</a:t>
            </a:r>
            <a:r>
              <a:rPr lang="en-US" altLang="ja-JP" sz="3200" dirty="0"/>
              <a:t>  </a:t>
            </a:r>
            <a:r>
              <a:rPr lang="ja-JP" altLang="en-US" sz="3200" dirty="0"/>
              <a:t>篠埜　功</a:t>
            </a:r>
            <a:endParaRPr kumimoji="1"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443981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内容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90872" y="1286789"/>
            <a:ext cx="8095928" cy="5097021"/>
          </a:xfrm>
        </p:spPr>
        <p:txBody>
          <a:bodyPr>
            <a:normAutofit fontScale="77500" lnSpcReduction="20000"/>
          </a:bodyPr>
          <a:lstStyle/>
          <a:p>
            <a:r>
              <a:rPr kumimoji="1" lang="ja-JP" altLang="en-US" dirty="0"/>
              <a:t>スクリーンセーバ記述言語の設計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このような特定用途の言語を</a:t>
            </a:r>
            <a:r>
              <a:rPr kumimoji="1" lang="en-US" altLang="ja-JP" dirty="0"/>
              <a:t>domain specific language</a:t>
            </a:r>
            <a:r>
              <a:rPr kumimoji="1" lang="ja-JP" altLang="en-US" dirty="0"/>
              <a:t>（</a:t>
            </a:r>
            <a:r>
              <a:rPr lang="ja-JP" altLang="en-US" dirty="0"/>
              <a:t>領域特化言語）という。スクリーンセーバ作成用に言語を作る人はまずいないと思われるが、演習に適していると考え、これを題材とする。</a:t>
            </a:r>
            <a:endParaRPr kumimoji="1" lang="en-US" altLang="ja-JP" dirty="0"/>
          </a:p>
          <a:p>
            <a:r>
              <a:rPr lang="ja-JP" altLang="en-US"/>
              <a:t>スクリーンセーバ記述言語の実装（各自</a:t>
            </a:r>
            <a:r>
              <a:rPr lang="ja-JP" altLang="en-US" dirty="0"/>
              <a:t>が設計した言語のプログラムを読み込んでスクリーンセーバを実行するプログラム</a:t>
            </a:r>
            <a:r>
              <a:rPr lang="ja-JP" altLang="en-US"/>
              <a:t>を作成）</a:t>
            </a:r>
            <a:endParaRPr lang="en-US" altLang="ja-JP" dirty="0"/>
          </a:p>
          <a:p>
            <a:pPr lvl="1"/>
            <a:r>
              <a:rPr lang="ja-JP" altLang="en-US" dirty="0"/>
              <a:t>設計する言語は非常に単純なものでよいが、新しい言語の設計を必須とする。構文解析プログラムは手書きでよいが、複雑な記述言語を設計する場合は</a:t>
            </a:r>
            <a:r>
              <a:rPr lang="en-US" altLang="ja-JP" dirty="0" err="1"/>
              <a:t>lex</a:t>
            </a:r>
            <a:r>
              <a:rPr lang="en-US" altLang="ja-JP" dirty="0"/>
              <a:t>, </a:t>
            </a:r>
            <a:r>
              <a:rPr lang="en-US" altLang="ja-JP" dirty="0" err="1"/>
              <a:t>yacc</a:t>
            </a:r>
            <a:r>
              <a:rPr lang="ja-JP" altLang="en-US" dirty="0"/>
              <a:t>の使用を推奨する。</a:t>
            </a:r>
            <a:endParaRPr lang="en-US" altLang="ja-JP" dirty="0"/>
          </a:p>
          <a:p>
            <a:pPr lvl="1"/>
            <a:r>
              <a:rPr lang="ja-JP" altLang="en-US" dirty="0"/>
              <a:t>画像の描画には</a:t>
            </a:r>
            <a:r>
              <a:rPr lang="en-US" altLang="ja-JP" dirty="0"/>
              <a:t>OpenGL</a:t>
            </a:r>
            <a:r>
              <a:rPr lang="ja-JP" altLang="en-US" dirty="0"/>
              <a:t>等を使用する。（他のライブラリを使ってもよい）</a:t>
            </a:r>
            <a:endParaRPr lang="en-US" altLang="ja-JP" dirty="0"/>
          </a:p>
          <a:p>
            <a:pPr lvl="1"/>
            <a:r>
              <a:rPr lang="ja-JP" altLang="en-US" dirty="0"/>
              <a:t>コンパイル環境は</a:t>
            </a:r>
            <a:r>
              <a:rPr lang="en-US" altLang="ja-JP" dirty="0" err="1"/>
              <a:t>MinGW</a:t>
            </a:r>
            <a:r>
              <a:rPr lang="ja-JP" altLang="en-US" dirty="0"/>
              <a:t>を用いる。（他の環境を用いてもよい）</a:t>
            </a:r>
            <a:endParaRPr lang="en-US" altLang="ja-JP" dirty="0"/>
          </a:p>
          <a:p>
            <a:pPr lvl="1"/>
            <a:r>
              <a:rPr lang="ja-JP" altLang="en-US" dirty="0"/>
              <a:t>サンプルプログラムは</a:t>
            </a:r>
            <a:r>
              <a:rPr lang="en-US" altLang="ja-JP" dirty="0"/>
              <a:t>C</a:t>
            </a:r>
            <a:r>
              <a:rPr lang="ja-JP" altLang="en-US" dirty="0"/>
              <a:t>言語、マルチスレッドで提示する。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114358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3600" dirty="0"/>
              <a:t>例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85831" y="1417638"/>
            <a:ext cx="656663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/>
              <a:t>簡単なスクリーンセーバ記述言語のプログラム例</a:t>
            </a:r>
            <a:r>
              <a:rPr lang="en-US" altLang="ja-JP" sz="2800" dirty="0"/>
              <a:t>: UUUUUUUUUUUUUUUUUUUURRRRRRRRRRRRRRRRRRRRDDDDDDDDDDDDDDDDDDDDLLLLLLLLLLDDDDDDDDDDLLLLLLLLLLUUUUUUUUUU 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21821" y="4821256"/>
            <a:ext cx="723319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U</a:t>
            </a:r>
            <a:r>
              <a:rPr lang="ja-JP" altLang="en-US" sz="2800" dirty="0"/>
              <a:t>は</a:t>
            </a:r>
            <a:r>
              <a:rPr kumimoji="1" lang="ja-JP" altLang="en-US" sz="2800" dirty="0"/>
              <a:t>上、</a:t>
            </a:r>
            <a:r>
              <a:rPr lang="en-US" altLang="ja-JP" sz="2800" dirty="0"/>
              <a:t>D</a:t>
            </a:r>
            <a:r>
              <a:rPr lang="ja-JP" altLang="en-US" sz="2800" dirty="0"/>
              <a:t>は下、</a:t>
            </a:r>
            <a:r>
              <a:rPr kumimoji="1" lang="en-US" altLang="ja-JP" sz="2800" dirty="0"/>
              <a:t>R</a:t>
            </a:r>
            <a:r>
              <a:rPr lang="ja-JP" altLang="en-US" sz="2800" dirty="0"/>
              <a:t>は</a:t>
            </a:r>
            <a:r>
              <a:rPr kumimoji="1" lang="ja-JP" altLang="en-US" sz="2800" dirty="0"/>
              <a:t>右、</a:t>
            </a:r>
            <a:r>
              <a:rPr lang="en-US" altLang="ja-JP" sz="2800" dirty="0"/>
              <a:t>L</a:t>
            </a:r>
            <a:r>
              <a:rPr lang="ja-JP" altLang="en-US" sz="2800" dirty="0"/>
              <a:t>は左を表すものとし、</a:t>
            </a:r>
            <a:endParaRPr lang="en-US" altLang="ja-JP" sz="2800" dirty="0"/>
          </a:p>
          <a:p>
            <a:r>
              <a:rPr kumimoji="1" lang="ja-JP" altLang="en-US" sz="2800" dirty="0"/>
              <a:t>この方向に</a:t>
            </a:r>
            <a:r>
              <a:rPr lang="ja-JP" altLang="en-US" sz="2800" dirty="0"/>
              <a:t>少し</a:t>
            </a:r>
            <a:r>
              <a:rPr kumimoji="1" lang="ja-JP" altLang="en-US" sz="2800" dirty="0"/>
              <a:t>ずつ正方形が動いていく。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4045310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デモ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私が作成した例</a:t>
            </a:r>
            <a:endParaRPr kumimoji="1" lang="en-US" altLang="ja-JP" dirty="0"/>
          </a:p>
          <a:p>
            <a:r>
              <a:rPr lang="ja-JP" altLang="en-US" dirty="0"/>
              <a:t>昨年度の学生が作成した例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18304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スケジュール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17654" y="1678084"/>
            <a:ext cx="8140472" cy="4168964"/>
          </a:xfrm>
        </p:spPr>
        <p:txBody>
          <a:bodyPr>
            <a:noAutofit/>
          </a:bodyPr>
          <a:lstStyle/>
          <a:p>
            <a:r>
              <a:rPr lang="ja-JP" altLang="en-US" sz="2400" dirty="0"/>
              <a:t>第</a:t>
            </a:r>
            <a:r>
              <a:rPr lang="en-US" altLang="ja-JP" sz="2400" dirty="0"/>
              <a:t>1</a:t>
            </a:r>
            <a:r>
              <a:rPr lang="ja-JP" altLang="en-US" sz="2400" dirty="0"/>
              <a:t>回</a:t>
            </a:r>
            <a:r>
              <a:rPr lang="en-US" altLang="ja-JP" sz="2400" dirty="0"/>
              <a:t> --- </a:t>
            </a:r>
            <a:r>
              <a:rPr lang="ja-JP" altLang="en-US" sz="2400" dirty="0"/>
              <a:t>スクリーンセーバ記述言語の簡単な具体例およびその言語を読み取ってスクリーンセーバを実行するプログラムの提示</a:t>
            </a:r>
            <a:endParaRPr lang="en-US" altLang="ja-JP" sz="2400" dirty="0"/>
          </a:p>
          <a:p>
            <a:r>
              <a:rPr kumimoji="1" lang="ja-JP" altLang="en-US" sz="2400" dirty="0"/>
              <a:t>第</a:t>
            </a:r>
            <a:r>
              <a:rPr kumimoji="1" lang="en-US" altLang="ja-JP" sz="2400" dirty="0"/>
              <a:t>1</a:t>
            </a:r>
            <a:r>
              <a:rPr kumimoji="1" lang="ja-JP" altLang="en-US" sz="2400" dirty="0"/>
              <a:t>回の残り時間</a:t>
            </a:r>
            <a:r>
              <a:rPr kumimoji="1" lang="en-US" altLang="ja-JP" sz="2400" dirty="0"/>
              <a:t>〜</a:t>
            </a:r>
            <a:r>
              <a:rPr kumimoji="1" lang="ja-JP" altLang="en-US" sz="2400" dirty="0"/>
              <a:t>第</a:t>
            </a:r>
            <a:r>
              <a:rPr lang="en-US" altLang="ja-JP" sz="2400" dirty="0"/>
              <a:t>3</a:t>
            </a:r>
            <a:r>
              <a:rPr kumimoji="1" lang="ja-JP" altLang="en-US" sz="2400" dirty="0"/>
              <a:t>回</a:t>
            </a:r>
            <a:r>
              <a:rPr kumimoji="1" lang="en-US" altLang="ja-JP" sz="2400" dirty="0"/>
              <a:t>3</a:t>
            </a:r>
            <a:r>
              <a:rPr kumimoji="1" lang="ja-JP" altLang="en-US" sz="2400" dirty="0"/>
              <a:t>限</a:t>
            </a:r>
            <a:r>
              <a:rPr kumimoji="1" lang="en-US" altLang="ja-JP" sz="2400" dirty="0"/>
              <a:t> --- </a:t>
            </a:r>
            <a:r>
              <a:rPr kumimoji="1" lang="ja-JP" altLang="en-US" sz="2400" dirty="0"/>
              <a:t>自分でスクリーンセーバ記述</a:t>
            </a:r>
            <a:r>
              <a:rPr lang="ja-JP" altLang="en-US" sz="2400" dirty="0"/>
              <a:t>言語を設計し、その言語を読み取ってスクリーンセーバを実行するプログラムの作成</a:t>
            </a:r>
            <a:endParaRPr lang="en-US" altLang="ja-JP" sz="2400" dirty="0"/>
          </a:p>
          <a:p>
            <a:r>
              <a:rPr lang="ja-JP" altLang="en-US" sz="2400" dirty="0"/>
              <a:t>第</a:t>
            </a:r>
            <a:r>
              <a:rPr lang="en-US" altLang="ja-JP" sz="2400" dirty="0"/>
              <a:t>3</a:t>
            </a:r>
            <a:r>
              <a:rPr lang="ja-JP" altLang="en-US" sz="2400" dirty="0"/>
              <a:t>回</a:t>
            </a:r>
            <a:r>
              <a:rPr lang="en-US" altLang="ja-JP" sz="2400" dirty="0"/>
              <a:t>4</a:t>
            </a:r>
            <a:r>
              <a:rPr lang="ja-JP" altLang="en-US" sz="2400" dirty="0"/>
              <a:t>限</a:t>
            </a:r>
            <a:r>
              <a:rPr lang="en-US" altLang="ja-JP" sz="2400" dirty="0"/>
              <a:t> --- </a:t>
            </a:r>
            <a:r>
              <a:rPr lang="ja-JP" altLang="en-US" sz="2400" dirty="0"/>
              <a:t>第</a:t>
            </a:r>
            <a:r>
              <a:rPr lang="en-US" altLang="ja-JP" sz="2400" dirty="0"/>
              <a:t>4</a:t>
            </a:r>
            <a:r>
              <a:rPr lang="ja-JP" altLang="en-US" sz="2400" dirty="0"/>
              <a:t>回で発表できるようにスライド等を準備</a:t>
            </a:r>
            <a:endParaRPr lang="en-US" altLang="ja-JP" sz="2400" dirty="0"/>
          </a:p>
          <a:p>
            <a:r>
              <a:rPr kumimoji="1" lang="ja-JP" altLang="en-US" sz="2400" dirty="0"/>
              <a:t>第</a:t>
            </a:r>
            <a:r>
              <a:rPr lang="en-US" altLang="ja-JP" sz="2400" dirty="0"/>
              <a:t>4</a:t>
            </a:r>
            <a:r>
              <a:rPr kumimoji="1" lang="ja-JP" altLang="en-US" sz="2400" dirty="0"/>
              <a:t>回</a:t>
            </a:r>
            <a:r>
              <a:rPr kumimoji="1" lang="en-US" altLang="ja-JP" sz="2400" dirty="0"/>
              <a:t> --- </a:t>
            </a:r>
            <a:r>
              <a:rPr kumimoji="1" lang="ja-JP" altLang="en-US" sz="2400" dirty="0"/>
              <a:t>自分の設計した言語</a:t>
            </a:r>
            <a:r>
              <a:rPr lang="ja-JP" altLang="en-US" sz="2400" dirty="0"/>
              <a:t>の説明および</a:t>
            </a:r>
            <a:r>
              <a:rPr kumimoji="1" lang="ja-JP" altLang="en-US" sz="2400" dirty="0"/>
              <a:t>その言語で記述したスクリーンセーバプログラムの具体例を</a:t>
            </a:r>
            <a:r>
              <a:rPr kumimoji="1" lang="en-US" altLang="ja-JP" sz="2400" dirty="0"/>
              <a:t>1</a:t>
            </a:r>
            <a:r>
              <a:rPr kumimoji="1" lang="ja-JP" altLang="en-US" sz="2400" dirty="0"/>
              <a:t>つ動作させるという発表を</a:t>
            </a:r>
            <a:r>
              <a:rPr lang="en-US" altLang="ja-JP" sz="2400" dirty="0"/>
              <a:t>1</a:t>
            </a:r>
            <a:r>
              <a:rPr lang="ja-JP" altLang="en-US" sz="2400" dirty="0"/>
              <a:t>人ずつ</a:t>
            </a:r>
            <a:r>
              <a:rPr lang="en-US" altLang="ja-JP" sz="2400" dirty="0" err="1"/>
              <a:t>Powerpoint</a:t>
            </a:r>
            <a:r>
              <a:rPr lang="ja-JP" altLang="en-US" sz="2400" dirty="0"/>
              <a:t>等を用いて行う。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539511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評価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第</a:t>
            </a:r>
            <a:r>
              <a:rPr lang="en-US" altLang="ja-JP" dirty="0"/>
              <a:t>4</a:t>
            </a:r>
            <a:r>
              <a:rPr kumimoji="1" lang="ja-JP" altLang="en-US" dirty="0"/>
              <a:t>回の発表により評価を行う。</a:t>
            </a:r>
            <a:r>
              <a:rPr lang="ja-JP" altLang="en-US" dirty="0"/>
              <a:t>（体調不良等で第</a:t>
            </a:r>
            <a:r>
              <a:rPr lang="en-US" altLang="ja-JP" dirty="0"/>
              <a:t>4</a:t>
            </a:r>
            <a:r>
              <a:rPr lang="ja-JP" altLang="en-US" dirty="0"/>
              <a:t>回に出席できない場合は</a:t>
            </a:r>
            <a:r>
              <a:rPr lang="en-US" altLang="ja-JP" dirty="0" err="1"/>
              <a:t>scomb</a:t>
            </a:r>
            <a:r>
              <a:rPr lang="ja-JP" altLang="en-US" dirty="0"/>
              <a:t>でのレポート提出で採点する。）</a:t>
            </a:r>
            <a:endParaRPr lang="en-US" altLang="ja-JP" dirty="0"/>
          </a:p>
          <a:p>
            <a:r>
              <a:rPr kumimoji="1" lang="ja-JP" altLang="en-US" dirty="0"/>
              <a:t>私の提示した記述言語とは異なる言語（簡単なものでよい）を設計し、何らかのスクリーンセーバが動作していれば</a:t>
            </a:r>
            <a:r>
              <a:rPr kumimoji="1" lang="en-US" altLang="ja-JP" dirty="0"/>
              <a:t>6</a:t>
            </a:r>
            <a:r>
              <a:rPr kumimoji="1" lang="ja-JP" altLang="en-US" dirty="0"/>
              <a:t>割の得点を確保する。</a:t>
            </a:r>
          </a:p>
        </p:txBody>
      </p:sp>
    </p:spTree>
    <p:extLst>
      <p:ext uri="{BB962C8B-B14F-4D97-AF65-F5344CB8AC3E}">
        <p14:creationId xmlns:p14="http://schemas.microsoft.com/office/powerpoint/2010/main" val="3438908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注意事項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学情センターのパソコンでは、（</a:t>
            </a:r>
            <a:r>
              <a:rPr lang="ja-JP" altLang="en-US" dirty="0"/>
              <a:t>システムポリシーにより）</a:t>
            </a:r>
            <a:r>
              <a:rPr kumimoji="1" lang="ja-JP" altLang="en-US" dirty="0"/>
              <a:t>スクリーンセーバを各自で設定できないように制限がかけられているいるため、</a:t>
            </a:r>
            <a:r>
              <a:rPr kumimoji="1" lang="en-US" altLang="ja-JP" dirty="0"/>
              <a:t>.</a:t>
            </a:r>
            <a:r>
              <a:rPr kumimoji="1" lang="en-US" altLang="ja-JP" dirty="0" err="1"/>
              <a:t>scr</a:t>
            </a:r>
            <a:r>
              <a:rPr kumimoji="1" lang="ja-JP" altLang="en-US" dirty="0"/>
              <a:t>ファイルを直接実行することによりスクリーンセーバを動作させることとする。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120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207B91-B6A6-7A49-8329-FD9121485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今年度の対応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F6C7EEA-7638-3542-8219-297381DE8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3228"/>
            <a:ext cx="8229600" cy="4201668"/>
          </a:xfrm>
        </p:spPr>
        <p:txBody>
          <a:bodyPr>
            <a:normAutofit lnSpcReduction="10000"/>
          </a:bodyPr>
          <a:lstStyle/>
          <a:p>
            <a:r>
              <a:rPr lang="ja-JP" altLang="en-US" sz="2800"/>
              <a:t>教室（</a:t>
            </a:r>
            <a:r>
              <a:rPr lang="en-US" altLang="ja-JP" sz="2800" dirty="0"/>
              <a:t>PC</a:t>
            </a:r>
            <a:r>
              <a:rPr lang="ja-JP" altLang="en-US" sz="2800"/>
              <a:t>講義室</a:t>
            </a:r>
            <a:r>
              <a:rPr lang="en-US" altLang="ja-JP" sz="2800" dirty="0"/>
              <a:t>1</a:t>
            </a:r>
            <a:r>
              <a:rPr lang="ja-JP" altLang="en-US" sz="2800"/>
              <a:t>）および</a:t>
            </a:r>
            <a:r>
              <a:rPr lang="en-US" altLang="ja-JP" sz="2800" dirty="0"/>
              <a:t>z</a:t>
            </a:r>
            <a:r>
              <a:rPr kumimoji="1" lang="en-US" altLang="ja-JP" sz="2800" dirty="0"/>
              <a:t>oom</a:t>
            </a:r>
            <a:r>
              <a:rPr kumimoji="1" lang="ja-JP" altLang="en-US" sz="2800"/>
              <a:t>で実施します。</a:t>
            </a:r>
            <a:r>
              <a:rPr lang="en-US" altLang="ja-JP" sz="2800" dirty="0"/>
              <a:t>z</a:t>
            </a:r>
            <a:r>
              <a:rPr kumimoji="1" lang="en-US" altLang="ja-JP" sz="2800" dirty="0"/>
              <a:t>oom</a:t>
            </a:r>
            <a:r>
              <a:rPr kumimoji="1" lang="ja-JP" altLang="en-US" sz="2800"/>
              <a:t>の</a:t>
            </a:r>
            <a:r>
              <a:rPr kumimoji="1" lang="en-US" altLang="ja-JP" sz="2800" dirty="0"/>
              <a:t>URL</a:t>
            </a:r>
            <a:r>
              <a:rPr lang="ja-JP" altLang="en-US" sz="2800"/>
              <a:t>はガイダンス資料</a:t>
            </a:r>
            <a:r>
              <a:rPr kumimoji="1" lang="ja-JP" altLang="en-US" sz="2800"/>
              <a:t>にあります。（ガイダンス資料は</a:t>
            </a:r>
            <a:r>
              <a:rPr kumimoji="1" lang="en-US" altLang="ja-JP" sz="2800" dirty="0" err="1"/>
              <a:t>scomb</a:t>
            </a:r>
            <a:r>
              <a:rPr kumimoji="1" lang="ja-JP" altLang="en-US" sz="2800"/>
              <a:t>の授業のページにあります）</a:t>
            </a:r>
            <a:endParaRPr kumimoji="1" lang="en-US" altLang="ja-JP" sz="2800" dirty="0"/>
          </a:p>
          <a:p>
            <a:r>
              <a:rPr kumimoji="1" lang="ja-JP" altLang="en-US" sz="2800"/>
              <a:t>教室の場合</a:t>
            </a:r>
            <a:r>
              <a:rPr lang="ja-JP" altLang="en-US" sz="2800"/>
              <a:t>、学情の</a:t>
            </a:r>
            <a:r>
              <a:rPr lang="en-US" altLang="ja-JP" sz="2800" dirty="0"/>
              <a:t>PC</a:t>
            </a:r>
            <a:r>
              <a:rPr lang="ja-JP" altLang="en-US" sz="2800"/>
              <a:t>の</a:t>
            </a:r>
            <a:r>
              <a:rPr lang="en-US" altLang="ja-JP" sz="2800" dirty="0"/>
              <a:t>windows</a:t>
            </a:r>
            <a:r>
              <a:rPr lang="ja-JP" altLang="en-US" sz="2800"/>
              <a:t>を使います。</a:t>
            </a:r>
            <a:endParaRPr kumimoji="1" lang="en-US" altLang="ja-JP" sz="2800" dirty="0"/>
          </a:p>
          <a:p>
            <a:r>
              <a:rPr kumimoji="1" lang="en-US" altLang="ja-JP" sz="2800" dirty="0"/>
              <a:t>Zoom</a:t>
            </a:r>
            <a:r>
              <a:rPr kumimoji="1" lang="ja-JP" altLang="en-US" sz="2800"/>
              <a:t>の場合</a:t>
            </a:r>
            <a:r>
              <a:rPr kumimoji="1" lang="en-US" altLang="ja-JP" sz="2800" dirty="0"/>
              <a:t>:</a:t>
            </a:r>
          </a:p>
          <a:p>
            <a:pPr lvl="1"/>
            <a:r>
              <a:rPr lang="ja-JP" altLang="en-US" sz="2400"/>
              <a:t>自分の</a:t>
            </a:r>
            <a:r>
              <a:rPr lang="en-US" altLang="ja-JP" sz="2400" dirty="0"/>
              <a:t>PC</a:t>
            </a:r>
            <a:r>
              <a:rPr lang="ja-JP" altLang="en-US" sz="2400"/>
              <a:t>が</a:t>
            </a:r>
            <a:r>
              <a:rPr lang="en-US" altLang="ja-JP" sz="2400" dirty="0"/>
              <a:t>windows</a:t>
            </a:r>
            <a:r>
              <a:rPr lang="ja-JP" altLang="en-US" sz="2400"/>
              <a:t>の場合、それを使えば</a:t>
            </a:r>
            <a:r>
              <a:rPr lang="en-US" altLang="ja-JP" sz="2400" dirty="0"/>
              <a:t>OK</a:t>
            </a:r>
            <a:r>
              <a:rPr lang="ja-JP" altLang="en-US" sz="2400"/>
              <a:t>です。 </a:t>
            </a:r>
            <a:endParaRPr lang="en-US" altLang="ja-JP" sz="2400" dirty="0"/>
          </a:p>
          <a:p>
            <a:pPr lvl="1"/>
            <a:r>
              <a:rPr lang="ja-JP" altLang="en-US" sz="2400"/>
              <a:t>自分の</a:t>
            </a:r>
            <a:r>
              <a:rPr lang="en-US" altLang="ja-JP" sz="2400" dirty="0"/>
              <a:t>PC</a:t>
            </a:r>
            <a:r>
              <a:rPr lang="ja-JP" altLang="en-US" sz="2400"/>
              <a:t>が</a:t>
            </a:r>
            <a:r>
              <a:rPr lang="en-US" altLang="ja-JP" sz="2400" dirty="0"/>
              <a:t>iOS</a:t>
            </a:r>
            <a:r>
              <a:rPr lang="ja-JP" altLang="en-US" sz="2400"/>
              <a:t>、</a:t>
            </a:r>
            <a:r>
              <a:rPr lang="en-US" altLang="ja-JP" sz="2400" dirty="0"/>
              <a:t>MacOS</a:t>
            </a:r>
            <a:r>
              <a:rPr lang="ja-JP" altLang="en-US" sz="2400"/>
              <a:t>、</a:t>
            </a:r>
            <a:r>
              <a:rPr lang="en-US" altLang="ja-JP" sz="2400" dirty="0"/>
              <a:t>Android</a:t>
            </a:r>
            <a:r>
              <a:rPr lang="ja-JP" altLang="en-US" sz="2400"/>
              <a:t>などの場合、</a:t>
            </a:r>
            <a:r>
              <a:rPr lang="en-US" altLang="ja-JP" sz="2400" dirty="0"/>
              <a:t>remote desktop</a:t>
            </a:r>
            <a:r>
              <a:rPr lang="ja-JP" altLang="en-US" sz="2400"/>
              <a:t>アプリケーションをインストールしておいてください。 </a:t>
            </a:r>
            <a:endParaRPr lang="en-US" altLang="ja-JP" sz="2400" dirty="0"/>
          </a:p>
          <a:p>
            <a:pPr lvl="1"/>
            <a:r>
              <a:rPr lang="ja-JP" altLang="en-US" sz="2400"/>
              <a:t>自分の</a:t>
            </a:r>
            <a:r>
              <a:rPr lang="en-US" altLang="ja-JP" sz="2400" dirty="0"/>
              <a:t>PC</a:t>
            </a:r>
            <a:r>
              <a:rPr lang="ja-JP" altLang="en-US" sz="2400"/>
              <a:t>が</a:t>
            </a:r>
            <a:r>
              <a:rPr lang="en-US" altLang="ja-JP" sz="2400" dirty="0"/>
              <a:t>Linux</a:t>
            </a:r>
            <a:r>
              <a:rPr lang="ja-JP" altLang="en-US" sz="2400"/>
              <a:t>の場合、</a:t>
            </a:r>
            <a:r>
              <a:rPr lang="en-US" altLang="ja-JP" sz="2400" dirty="0"/>
              <a:t>remote desktop</a:t>
            </a:r>
            <a:r>
              <a:rPr lang="ja-JP" altLang="en-US" sz="2400"/>
              <a:t>の</a:t>
            </a:r>
            <a:r>
              <a:rPr lang="en-US" altLang="ja-JP" sz="2400" dirty="0"/>
              <a:t>client</a:t>
            </a:r>
            <a:r>
              <a:rPr lang="ja-JP" altLang="en-US" sz="2400"/>
              <a:t>を何かインストールしておいて下さい。</a:t>
            </a:r>
            <a:endParaRPr lang="en-US" altLang="ja-JP" sz="2400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7ABFD1D-C5DB-584A-8720-E9B57D7748CA}"/>
              </a:ext>
            </a:extLst>
          </p:cNvPr>
          <p:cNvSpPr/>
          <p:nvPr/>
        </p:nvSpPr>
        <p:spPr>
          <a:xfrm>
            <a:off x="457200" y="5772595"/>
            <a:ext cx="8229600" cy="5232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800"/>
              <a:t>リモートデスクトップの接続先</a:t>
            </a:r>
            <a:r>
              <a:rPr lang="en-US" altLang="ja-JP" sz="2800" dirty="0"/>
              <a:t>: </a:t>
            </a:r>
            <a:r>
              <a:rPr lang="en-US" altLang="ja-JP" sz="2800" dirty="0" err="1"/>
              <a:t>ywi.sic.shibaura-it.ac.jp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2019286566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588</Words>
  <Application>Microsoft Macintosh PowerPoint</Application>
  <PresentationFormat>画面に合わせる (4:3)</PresentationFormat>
  <Paragraphs>36</Paragraphs>
  <Slides>8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2" baseType="lpstr">
      <vt:lpstr>游ゴシック</vt:lpstr>
      <vt:lpstr>Arial</vt:lpstr>
      <vt:lpstr>Calibri</vt:lpstr>
      <vt:lpstr>ホワイト</vt:lpstr>
      <vt:lpstr>高度情報演習1A スクリーンセーバ記述言語の 設計および実装</vt:lpstr>
      <vt:lpstr>内容</vt:lpstr>
      <vt:lpstr>例</vt:lpstr>
      <vt:lpstr>デモ</vt:lpstr>
      <vt:lpstr>スケジュール</vt:lpstr>
      <vt:lpstr>評価</vt:lpstr>
      <vt:lpstr>注意事項</vt:lpstr>
      <vt:lpstr>今年度の対応</vt:lpstr>
    </vt:vector>
  </TitlesOfParts>
  <Company>Shibaura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高度情報演習1A スクリーンセーバ作成</dc:title>
  <dc:creator>Sasano Isao</dc:creator>
  <cp:lastModifiedBy>篠埜　功</cp:lastModifiedBy>
  <cp:revision>89</cp:revision>
  <dcterms:created xsi:type="dcterms:W3CDTF">2013-04-09T09:03:50Z</dcterms:created>
  <dcterms:modified xsi:type="dcterms:W3CDTF">2021-04-07T04:25:32Z</dcterms:modified>
</cp:coreProperties>
</file>