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7" r:id="rId2"/>
    <p:sldId id="348" r:id="rId3"/>
    <p:sldId id="333" r:id="rId4"/>
    <p:sldId id="349" r:id="rId5"/>
    <p:sldId id="334" r:id="rId6"/>
    <p:sldId id="350" r:id="rId7"/>
    <p:sldId id="335" r:id="rId8"/>
    <p:sldId id="351" r:id="rId9"/>
    <p:sldId id="336" r:id="rId10"/>
    <p:sldId id="352" r:id="rId11"/>
    <p:sldId id="337" r:id="rId12"/>
    <p:sldId id="353" r:id="rId13"/>
    <p:sldId id="338" r:id="rId14"/>
    <p:sldId id="354" r:id="rId15"/>
    <p:sldId id="339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F848B24-6C04-CB4D-82DD-5D72D73C8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695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87A748-0296-554F-B117-7BE06620B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0656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B4320-DB7A-714A-8FF4-2C61692A1F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724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0EE1D-F1A7-1E47-B0EB-25E22C8CAD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76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1B7A2-E9A0-8540-8E59-83F761E4A4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56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0CE3-B2D8-FE47-9D12-D463D40E59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35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70F16-0143-5D41-B0D6-09AA6EC87A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975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41A96-CC70-C645-9C46-FED0CBFA93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740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5A5F0-6A83-5E48-8BFE-3C281D3549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27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4F583-7252-D443-980E-142E5E1C7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82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0C65D-4035-A542-B1E9-F7E86DD4F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465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2A99A-92EE-CB49-B272-9377F9DBB9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65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25466-4F49-324E-86F9-77550F130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71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4A922575-F5CA-5C41-9C68-F38DCFCA50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</a:t>
            </a:r>
            <a:br>
              <a:rPr lang="en-US" altLang="ja-JP" sz="3600" dirty="0"/>
            </a:br>
            <a:r>
              <a:rPr lang="en-US" altLang="ja-JP" sz="3600" dirty="0"/>
              <a:t>programming </a:t>
            </a:r>
            <a:r>
              <a:rPr kumimoji="1" lang="en-US" altLang="ja-JP" sz="3600" dirty="0"/>
              <a:t>languages</a:t>
            </a:r>
            <a:br>
              <a:rPr kumimoji="1" lang="en-US" altLang="ja-JP" sz="3600" dirty="0"/>
            </a:br>
            <a:r>
              <a:rPr lang="en-US" altLang="ja-JP" sz="3600" dirty="0"/>
              <a:t>8: Answers for exercises</a:t>
            </a:r>
            <a:endParaRPr kumimoji="1" lang="ja-JP" altLang="en-US" sz="36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b="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441360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by applying inference rules to the type of b in the postfix notation.</a:t>
            </a:r>
          </a:p>
        </p:txBody>
      </p:sp>
    </p:spTree>
    <p:extLst>
      <p:ext uri="{BB962C8B-B14F-4D97-AF65-F5344CB8AC3E}">
        <p14:creationId xmlns:p14="http://schemas.microsoft.com/office/powerpoint/2010/main" val="158001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83568" y="19776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0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350739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By rewriting the declaration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In the postfix notation, we get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b 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By applying an inference rule to this declaration, we obtain the type of the expression b [1].</a:t>
            </a:r>
          </a:p>
          <a:p>
            <a:pPr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7651" name="テキスト ボックス 6"/>
          <p:cNvSpPr txBox="1">
            <a:spLocks noChangeArrowheads="1"/>
          </p:cNvSpPr>
          <p:nvPr/>
        </p:nvSpPr>
        <p:spPr bwMode="auto">
          <a:xfrm>
            <a:off x="2143125" y="4851177"/>
            <a:ext cx="24971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</p:txBody>
      </p:sp>
      <p:cxnSp>
        <p:nvCxnSpPr>
          <p:cNvPr id="27652" name="直線コネクタ 8"/>
          <p:cNvCxnSpPr>
            <a:cxnSpLocks noChangeShapeType="1"/>
          </p:cNvCxnSpPr>
          <p:nvPr/>
        </p:nvCxnSpPr>
        <p:spPr bwMode="auto">
          <a:xfrm>
            <a:off x="1857375" y="5351239"/>
            <a:ext cx="32146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6642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[4] by applying inference rules to the type of b in the postfix notation.</a:t>
            </a: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70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9698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000125"/>
            <a:ext cx="7772400" cy="30718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By rewriting the declaration 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In the postfix notation, we get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b :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By applying two inference rules, we obtain the type of the expression b [1] [4].</a:t>
            </a: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29699" name="テキスト ボックス 6"/>
          <p:cNvSpPr txBox="1">
            <a:spLocks noChangeArrowheads="1"/>
          </p:cNvSpPr>
          <p:nvPr/>
        </p:nvSpPr>
        <p:spPr bwMode="auto">
          <a:xfrm>
            <a:off x="2357438" y="4500563"/>
            <a:ext cx="24971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 : int [13] [2]</a:t>
            </a:r>
          </a:p>
          <a:p>
            <a:r>
              <a:rPr lang="en-US" altLang="ja-JP" sz="2800" b="0"/>
              <a:t> b [1]  : int [13]</a:t>
            </a:r>
          </a:p>
          <a:p>
            <a:r>
              <a:rPr lang="en-US" altLang="ja-JP" sz="2800" b="0"/>
              <a:t> b [1] [4] : int</a:t>
            </a:r>
            <a:endParaRPr lang="ja-JP" altLang="en-US" sz="2800" b="0"/>
          </a:p>
        </p:txBody>
      </p:sp>
      <p:cxnSp>
        <p:nvCxnSpPr>
          <p:cNvPr id="29700" name="直線コネクタ 8"/>
          <p:cNvCxnSpPr>
            <a:cxnSpLocks noChangeShapeType="1"/>
          </p:cNvCxnSpPr>
          <p:nvPr/>
        </p:nvCxnSpPr>
        <p:spPr bwMode="auto">
          <a:xfrm>
            <a:off x="2071688" y="5000625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9701" name="直線コネクタ 9"/>
          <p:cNvCxnSpPr>
            <a:cxnSpLocks noChangeShapeType="1"/>
          </p:cNvCxnSpPr>
          <p:nvPr/>
        </p:nvCxnSpPr>
        <p:spPr bwMode="auto">
          <a:xfrm>
            <a:off x="2071688" y="5429250"/>
            <a:ext cx="32146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p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a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[10]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show that the assignment expression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p = &amp;a[1]</a:t>
            </a:r>
          </a:p>
          <a:p>
            <a:pPr marL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is consistent with respect to types by using the inference rules. </a:t>
            </a:r>
          </a:p>
        </p:txBody>
      </p:sp>
    </p:spTree>
    <p:extLst>
      <p:ext uri="{BB962C8B-B14F-4D97-AF65-F5344CB8AC3E}">
        <p14:creationId xmlns:p14="http://schemas.microsoft.com/office/powerpoint/2010/main" val="600932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1643063" y="3214688"/>
            <a:ext cx="2071687" cy="5715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 p : int *</a:t>
            </a: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31747" name="正方形/長方形 3"/>
          <p:cNvSpPr>
            <a:spLocks noChangeArrowheads="1"/>
          </p:cNvSpPr>
          <p:nvPr/>
        </p:nvSpPr>
        <p:spPr bwMode="auto">
          <a:xfrm>
            <a:off x="2643188" y="3857625"/>
            <a:ext cx="3116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0"/>
              <a:t>p = &amp;a[1]  : int &amp;</a:t>
            </a:r>
          </a:p>
        </p:txBody>
      </p:sp>
      <p:sp>
        <p:nvSpPr>
          <p:cNvPr id="31748" name="テキスト ボックス 4"/>
          <p:cNvSpPr txBox="1">
            <a:spLocks noChangeArrowheads="1"/>
          </p:cNvSpPr>
          <p:nvPr/>
        </p:nvSpPr>
        <p:spPr bwMode="auto">
          <a:xfrm>
            <a:off x="4221163" y="2287588"/>
            <a:ext cx="23066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 dirty="0"/>
              <a:t> a : </a:t>
            </a:r>
            <a:r>
              <a:rPr lang="en-US" altLang="ja-JP" sz="3200" b="0" dirty="0" err="1"/>
              <a:t>int</a:t>
            </a:r>
            <a:r>
              <a:rPr lang="en-US" altLang="ja-JP" sz="3200" b="0" dirty="0"/>
              <a:t> [10]</a:t>
            </a:r>
          </a:p>
          <a:p>
            <a:r>
              <a:rPr lang="en-US" altLang="ja-JP" sz="3200" b="0" dirty="0"/>
              <a:t> a[1] : </a:t>
            </a:r>
            <a:r>
              <a:rPr lang="en-US" altLang="ja-JP" sz="3200" b="0" dirty="0" err="1"/>
              <a:t>int</a:t>
            </a:r>
            <a:endParaRPr lang="en-US" altLang="ja-JP" sz="3200" b="0" dirty="0"/>
          </a:p>
          <a:p>
            <a:r>
              <a:rPr lang="en-US" altLang="ja-JP" sz="3200" b="0" dirty="0"/>
              <a:t>&amp;a[1] : </a:t>
            </a:r>
            <a:r>
              <a:rPr lang="en-US" altLang="ja-JP" sz="3200" b="0" dirty="0" err="1"/>
              <a:t>int</a:t>
            </a:r>
            <a:r>
              <a:rPr lang="en-US" altLang="ja-JP" sz="3200" b="0" dirty="0"/>
              <a:t> &amp;</a:t>
            </a:r>
            <a:endParaRPr lang="ja-JP" altLang="en-US" sz="3200" b="0" dirty="0"/>
          </a:p>
        </p:txBody>
      </p:sp>
      <p:cxnSp>
        <p:nvCxnSpPr>
          <p:cNvPr id="31749" name="直線コネクタ 6"/>
          <p:cNvCxnSpPr>
            <a:cxnSpLocks noChangeShapeType="1"/>
          </p:cNvCxnSpPr>
          <p:nvPr/>
        </p:nvCxnSpPr>
        <p:spPr bwMode="auto">
          <a:xfrm>
            <a:off x="4078288" y="2859088"/>
            <a:ext cx="2286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50" name="直線コネクタ 8"/>
          <p:cNvCxnSpPr>
            <a:cxnSpLocks noChangeShapeType="1"/>
          </p:cNvCxnSpPr>
          <p:nvPr/>
        </p:nvCxnSpPr>
        <p:spPr bwMode="auto">
          <a:xfrm>
            <a:off x="4071938" y="3355975"/>
            <a:ext cx="25717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751" name="直線コネクタ 12"/>
          <p:cNvCxnSpPr>
            <a:cxnSpLocks noChangeShapeType="1"/>
          </p:cNvCxnSpPr>
          <p:nvPr/>
        </p:nvCxnSpPr>
        <p:spPr bwMode="auto">
          <a:xfrm>
            <a:off x="1500188" y="3859461"/>
            <a:ext cx="5429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 in C in the postfix notation.</a:t>
            </a:r>
          </a:p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char ( * ( * y [3] ) ( ) ) [5]  ;</a:t>
            </a:r>
          </a:p>
          <a:p>
            <a:pPr marL="0"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03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By reading the declaration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char ( * ( * y [3] ) ( ) ) [ 5 ] ;</a:t>
            </a:r>
          </a:p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from the inside to the outside according to the precedence, we get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 [3]  *  ( )  *  [ 5 ]  char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By reversing it and adding y :, we obtain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 y : char [ 5 ]  *  ( )  *  [3]</a:t>
            </a: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 marL="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[13];</a:t>
            </a:r>
          </a:p>
        </p:txBody>
      </p:sp>
    </p:spTree>
    <p:extLst>
      <p:ext uri="{BB962C8B-B14F-4D97-AF65-F5344CB8AC3E}">
        <p14:creationId xmlns:p14="http://schemas.microsoft.com/office/powerpoint/2010/main" val="287380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15952"/>
          </a:xfrm>
        </p:spPr>
        <p:txBody>
          <a:bodyPr/>
          <a:lstStyle/>
          <a:p>
            <a:pPr marL="0" indent="0">
              <a:buNone/>
              <a:defRPr/>
            </a:pPr>
            <a:endParaRPr lang="en-US" altLang="ja-JP" dirty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>
                <a:cs typeface="+mn-cs"/>
              </a:rPr>
              <a:t> z : </a:t>
            </a:r>
            <a:r>
              <a:rPr lang="en-US" altLang="ja-JP" dirty="0" err="1">
                <a:cs typeface="+mn-cs"/>
              </a:rPr>
              <a:t>int</a:t>
            </a:r>
            <a:r>
              <a:rPr lang="en-US" altLang="ja-JP" dirty="0">
                <a:cs typeface="+mn-cs"/>
              </a:rPr>
              <a:t>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>
                <a:cs typeface="+mn-cs"/>
              </a:rPr>
              <a:t> c : </a:t>
            </a:r>
            <a:r>
              <a:rPr lang="en-US" altLang="ja-JP" dirty="0" err="1">
                <a:cs typeface="+mn-cs"/>
              </a:rPr>
              <a:t>int</a:t>
            </a:r>
            <a:r>
              <a:rPr lang="en-US" altLang="ja-JP" dirty="0">
                <a:cs typeface="+mn-cs"/>
              </a:rPr>
              <a:t> [13]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b[2][13];</a:t>
            </a:r>
          </a:p>
        </p:txBody>
      </p:sp>
    </p:spTree>
    <p:extLst>
      <p:ext uri="{BB962C8B-B14F-4D97-AF65-F5344CB8AC3E}">
        <p14:creationId xmlns:p14="http://schemas.microsoft.com/office/powerpoint/2010/main" val="382612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endParaRPr lang="en-US" altLang="ja-JP" dirty="0">
              <a:cs typeface="+mn-cs"/>
            </a:endParaRP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>
                <a:cs typeface="+mn-cs"/>
              </a:rPr>
              <a:t> a :  </a:t>
            </a:r>
            <a:r>
              <a:rPr lang="en-US" altLang="ja-JP" dirty="0" err="1">
                <a:cs typeface="+mn-cs"/>
              </a:rPr>
              <a:t>int</a:t>
            </a:r>
            <a:r>
              <a:rPr lang="en-US" altLang="ja-JP" dirty="0">
                <a:cs typeface="+mn-cs"/>
              </a:rPr>
              <a:t> [13]  *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US" altLang="ja-JP" dirty="0">
                <a:cs typeface="+mn-cs"/>
              </a:rPr>
              <a:t> b : </a:t>
            </a:r>
            <a:r>
              <a:rPr lang="en-US" altLang="ja-JP" dirty="0" err="1">
                <a:cs typeface="+mn-cs"/>
              </a:rPr>
              <a:t>int</a:t>
            </a:r>
            <a:r>
              <a:rPr lang="en-US" altLang="ja-JP" dirty="0">
                <a:cs typeface="+mn-cs"/>
              </a:rPr>
              <a:t>  [13] [2]</a:t>
            </a:r>
          </a:p>
          <a:p>
            <a:pPr marL="514350" indent="-514350">
              <a:buFontTx/>
              <a:buNone/>
              <a:defRPr/>
            </a:pPr>
            <a:endParaRPr lang="en-US" altLang="ja-JP" dirty="0"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Exercise 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Under the declaration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have?</a:t>
            </a:r>
          </a:p>
        </p:txBody>
      </p:sp>
    </p:spTree>
    <p:extLst>
      <p:ext uri="{BB962C8B-B14F-4D97-AF65-F5344CB8AC3E}">
        <p14:creationId xmlns:p14="http://schemas.microsoft.com/office/powerpoint/2010/main" val="942375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An answer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By rewriting the declaration 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in the postfix notation, we get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a: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[13]  *</a:t>
            </a:r>
          </a:p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So the expression</a:t>
            </a:r>
            <a:r>
              <a:rPr lang="ja-JP" altLang="en-US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has type of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[13] as follows. 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  *a :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[13]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627</Words>
  <Application>Microsoft Macintosh PowerPoint</Application>
  <PresentationFormat>画面に合わせる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7" baseType="lpstr">
      <vt:lpstr>Arial</vt:lpstr>
      <vt:lpstr>新しいプレゼンテーション</vt:lpstr>
      <vt:lpstr>Foundations for  programming languages 8: Answers for exercises</vt:lpstr>
      <vt:lpstr>Exercise 1</vt:lpstr>
      <vt:lpstr>An answer</vt:lpstr>
      <vt:lpstr>Exercise 2</vt:lpstr>
      <vt:lpstr>An answer</vt:lpstr>
      <vt:lpstr>Exercise 3</vt:lpstr>
      <vt:lpstr>An answer</vt:lpstr>
      <vt:lpstr>Exercise 4</vt:lpstr>
      <vt:lpstr>An answer</vt:lpstr>
      <vt:lpstr>Exercise 5</vt:lpstr>
      <vt:lpstr>An answer</vt:lpstr>
      <vt:lpstr>Exercise 6</vt:lpstr>
      <vt:lpstr>An answer</vt:lpstr>
      <vt:lpstr>Exercise 7</vt:lpstr>
      <vt:lpstr>An answer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篠埜　功</cp:lastModifiedBy>
  <cp:revision>334</cp:revision>
  <dcterms:created xsi:type="dcterms:W3CDTF">2006-11-28T12:30:10Z</dcterms:created>
  <dcterms:modified xsi:type="dcterms:W3CDTF">2021-09-29T06:09:50Z</dcterms:modified>
</cp:coreProperties>
</file>