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08" r:id="rId2"/>
    <p:sldId id="307" r:id="rId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b="1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7EEF6"/>
    <a:srgbClr val="E2EBF6"/>
    <a:srgbClr val="5C9CEE"/>
    <a:srgbClr val="80B2F0"/>
    <a:srgbClr val="99C1F1"/>
    <a:srgbClr val="AACBF2"/>
    <a:srgbClr val="BDD4F2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F9D069-CD88-8640-BE5C-216841B4F4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46989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6F7EE6E-7770-3549-B7A9-5386A1056E7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51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pitchFamily="4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222C7F-A399-024A-BF06-1B599EA4D9A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970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230E48-A18F-CF4E-AB9A-A2B5AF5F8D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1302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B176BE-67CC-E948-BDBC-7B94108E342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8033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50E07-7D68-6640-8D85-7DF294A69FA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19948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57C9A-BF55-DD45-AA2F-033F03B98A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0659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C315F-3551-FD41-BB02-F00612468E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35989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85F43C-8157-3A46-8C87-1135145095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144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8C369-B94C-0445-8B61-F648EA68B8D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829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0C0AF-47B0-9241-B864-A63CDEBE68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5740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DD625-4659-7D44-B3FF-7877D9B881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13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2A6B-ED3D-6044-8734-58F48984258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576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ea typeface="ＭＳ Ｐゴシック" pitchFamily="48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D2A029C3-9E57-3040-9544-B18292FF060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4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520280"/>
          </a:xfrm>
        </p:spPr>
        <p:txBody>
          <a:bodyPr>
            <a:normAutofit/>
          </a:bodyPr>
          <a:lstStyle/>
          <a:p>
            <a:r>
              <a:rPr lang="en-US" altLang="ja-JP" sz="3600" dirty="0"/>
              <a:t>Foundations for </a:t>
            </a:r>
            <a:br>
              <a:rPr lang="en-US" altLang="ja-JP" sz="3600" dirty="0"/>
            </a:br>
            <a:r>
              <a:rPr lang="en-US" altLang="ja-JP" sz="3600" dirty="0"/>
              <a:t>programming languages </a:t>
            </a:r>
            <a:br>
              <a:rPr lang="en-US" altLang="ja-JP" sz="3600" dirty="0"/>
            </a:br>
            <a:r>
              <a:rPr lang="en-US" altLang="ja-JP" sz="3600" dirty="0"/>
              <a:t>8: Types</a:t>
            </a:r>
            <a:br>
              <a:rPr lang="en-US" altLang="ja-JP" sz="3600" dirty="0"/>
            </a:br>
            <a:r>
              <a:rPr lang="en-US" altLang="ja-JP" sz="3600" dirty="0"/>
              <a:t>Supplemental material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/>
              <a:t>Department of </a:t>
            </a:r>
          </a:p>
          <a:p>
            <a:pPr algn="ctr"/>
            <a:r>
              <a:rPr lang="en-US" altLang="ja-JP" sz="3200" b="0" dirty="0"/>
              <a:t>Computer </a:t>
            </a:r>
            <a:r>
              <a:rPr kumimoji="1" lang="en-US" altLang="ja-JP" sz="3200" b="0" dirty="0"/>
              <a:t>Science and </a:t>
            </a:r>
            <a:r>
              <a:rPr lang="en-US" altLang="ja-JP" sz="3200" b="0" dirty="0"/>
              <a:t>Engineering</a:t>
            </a:r>
            <a:r>
              <a:rPr kumimoji="1" lang="en-US" altLang="ja-JP" sz="3200" b="0" dirty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237031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/>
          </p:nvPr>
        </p:nvSpPr>
        <p:spPr>
          <a:xfrm>
            <a:off x="685800" y="404813"/>
            <a:ext cx="7772400" cy="676275"/>
          </a:xfrm>
        </p:spPr>
        <p:txBody>
          <a:bodyPr/>
          <a:lstStyle/>
          <a:p>
            <a:r>
              <a:rPr lang="en-US" altLang="ja-JP" dirty="0">
                <a:latin typeface="Arial" charset="0"/>
                <a:ea typeface="ＭＳ Ｐゴシック" charset="0"/>
              </a:rPr>
              <a:t>Just for reference</a:t>
            </a:r>
            <a:endParaRPr lang="ja-JP" altLang="en-US" dirty="0">
              <a:latin typeface="Arial" charset="0"/>
              <a:ea typeface="ＭＳ Ｐゴシック" charset="0"/>
            </a:endParaRPr>
          </a:p>
        </p:txBody>
      </p:sp>
      <p:sp>
        <p:nvSpPr>
          <p:cNvPr id="21506" name="正方形/長方形 3"/>
          <p:cNvSpPr>
            <a:spLocks noChangeArrowheads="1"/>
          </p:cNvSpPr>
          <p:nvPr/>
        </p:nvSpPr>
        <p:spPr bwMode="auto">
          <a:xfrm>
            <a:off x="755650" y="1341438"/>
            <a:ext cx="7129463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b="0" dirty="0"/>
              <a:t>The following equations hold.</a:t>
            </a:r>
          </a:p>
          <a:p>
            <a:r>
              <a:rPr lang="en-US" altLang="ja-JP" sz="2800" b="0" dirty="0"/>
              <a:t>  (1)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 ]</a:t>
            </a:r>
          </a:p>
          <a:p>
            <a:r>
              <a:rPr lang="en-US" altLang="ja-JP" sz="2800" b="0" dirty="0"/>
              <a:t>  (2)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] + k = &amp;b[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[ j + k ]</a:t>
            </a:r>
          </a:p>
          <a:p>
            <a:r>
              <a:rPr lang="ja-JP" altLang="en-US" sz="2800" b="0" dirty="0"/>
              <a:t>（</a:t>
            </a:r>
            <a:r>
              <a:rPr lang="en-US" altLang="ja-JP" sz="2800" b="0" dirty="0"/>
              <a:t>where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, j, k are integers.)</a:t>
            </a:r>
          </a:p>
        </p:txBody>
      </p:sp>
      <p:sp>
        <p:nvSpPr>
          <p:cNvPr id="21507" name="テキスト ボックス 1"/>
          <p:cNvSpPr txBox="1">
            <a:spLocks noChangeArrowheads="1"/>
          </p:cNvSpPr>
          <p:nvPr/>
        </p:nvSpPr>
        <p:spPr bwMode="auto">
          <a:xfrm>
            <a:off x="467545" y="3284984"/>
            <a:ext cx="7920880" cy="3108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 b="0" dirty="0"/>
              <a:t>The above equations are derived from </a:t>
            </a:r>
            <a:r>
              <a:rPr lang="en-US" altLang="ja-JP" sz="2800" b="0" dirty="0"/>
              <a:t>e1 [e2] = *(e1 + e2)  (syntax sugar) and &amp;(*e) = e (and the associativity of the operator +). </a:t>
            </a:r>
          </a:p>
          <a:p>
            <a:r>
              <a:rPr lang="en-US" altLang="ja-JP" sz="2800" b="0" dirty="0"/>
              <a:t>(1) LHS 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)) + j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(1) RHS = &amp;(*(b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j)) = b +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+ j</a:t>
            </a:r>
          </a:p>
          <a:p>
            <a:r>
              <a:rPr lang="en-US" altLang="ja-JP" sz="2800" b="0" dirty="0"/>
              <a:t>(2) LHS 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j)) + k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  <a:p>
            <a:r>
              <a:rPr lang="en-US" altLang="ja-JP" sz="2800" b="0" dirty="0"/>
              <a:t>(2) RHS = &amp;(*(b[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k)) = b[ </a:t>
            </a:r>
            <a:r>
              <a:rPr lang="en-US" altLang="ja-JP" sz="2800" b="0" dirty="0" err="1"/>
              <a:t>i</a:t>
            </a:r>
            <a:r>
              <a:rPr lang="en-US" altLang="ja-JP" sz="2800" b="0" dirty="0"/>
              <a:t> ] + j + 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新しいプレゼンテーション">
  <a:themeElements>
    <a:clrScheme name="新しいプレゼンテーショ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新しいプレゼンテーショ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48" charset="-128"/>
          </a:defRPr>
        </a:defPPr>
      </a:lstStyle>
    </a:lnDef>
  </a:objectDefaults>
  <a:extraClrSchemeLst>
    <a:extraClrScheme>
      <a:clrScheme name="新しいプレゼンテーショ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新しいプレゼンテーショ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新しいプレゼンテーショ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200</Words>
  <Application>Microsoft Macintosh PowerPoint</Application>
  <PresentationFormat>画面に合わせる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4" baseType="lpstr">
      <vt:lpstr>Arial</vt:lpstr>
      <vt:lpstr>新しいプレゼンテーション</vt:lpstr>
      <vt:lpstr>Foundations for  programming languages  8: Types Supplemental material</vt:lpstr>
      <vt:lpstr>Just for reference</vt:lpstr>
    </vt:vector>
  </TitlesOfParts>
  <Company>Shibaura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プログラミング言語論1</dc:title>
  <dc:creator>Isao Sasano</dc:creator>
  <cp:lastModifiedBy>篠埜　功</cp:lastModifiedBy>
  <cp:revision>426</cp:revision>
  <dcterms:created xsi:type="dcterms:W3CDTF">2006-11-28T12:30:10Z</dcterms:created>
  <dcterms:modified xsi:type="dcterms:W3CDTF">2021-09-29T06:09:24Z</dcterms:modified>
</cp:coreProperties>
</file>