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8" r:id="rId2"/>
    <p:sldId id="30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52028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</a:t>
            </a:r>
            <a:br>
              <a:rPr lang="en-US" altLang="ja-JP" sz="3600" dirty="0"/>
            </a:br>
            <a:r>
              <a:rPr lang="en-US" altLang="ja-JP" sz="3600" dirty="0"/>
              <a:t>programming languages </a:t>
            </a:r>
            <a:br>
              <a:rPr lang="en-US" altLang="ja-JP" sz="3600" dirty="0"/>
            </a:br>
            <a:r>
              <a:rPr lang="en-US" altLang="ja-JP" sz="3600" dirty="0"/>
              <a:t>8: Types</a:t>
            </a:r>
            <a:br>
              <a:rPr lang="en-US" altLang="ja-JP" sz="3600" dirty="0"/>
            </a:br>
            <a:r>
              <a:rPr lang="en-US" altLang="ja-JP" sz="3600" dirty="0"/>
              <a:t>Supplemental material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b="0" dirty="0"/>
              <a:t>Computer </a:t>
            </a:r>
            <a:r>
              <a:rPr kumimoji="1" lang="en-US" altLang="ja-JP" sz="3200" b="0" dirty="0"/>
              <a:t>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3703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676275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Just for reference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1506" name="正方形/長方形 3"/>
          <p:cNvSpPr>
            <a:spLocks noChangeArrowheads="1"/>
          </p:cNvSpPr>
          <p:nvPr/>
        </p:nvSpPr>
        <p:spPr bwMode="auto">
          <a:xfrm>
            <a:off x="755650" y="1341438"/>
            <a:ext cx="71294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b="0" dirty="0"/>
              <a:t>The following equations hold.</a:t>
            </a:r>
          </a:p>
          <a:p>
            <a:r>
              <a:rPr lang="en-US" altLang="ja-JP" sz="2800" b="0" dirty="0"/>
              <a:t>  (1)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=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 ]</a:t>
            </a:r>
          </a:p>
          <a:p>
            <a:r>
              <a:rPr lang="en-US" altLang="ja-JP" sz="2800" b="0" dirty="0"/>
              <a:t>  (2)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[ j ] + k =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[ j + k ]</a:t>
            </a:r>
          </a:p>
          <a:p>
            <a:r>
              <a:rPr lang="ja-JP" altLang="en-US" sz="2800" b="0" dirty="0"/>
              <a:t>（</a:t>
            </a:r>
            <a:r>
              <a:rPr lang="en-US" altLang="ja-JP" sz="2800" b="0" dirty="0"/>
              <a:t>where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, j, k are integers.)</a:t>
            </a:r>
          </a:p>
        </p:txBody>
      </p:sp>
      <p:sp>
        <p:nvSpPr>
          <p:cNvPr id="21507" name="テキスト ボックス 1"/>
          <p:cNvSpPr txBox="1">
            <a:spLocks noChangeArrowheads="1"/>
          </p:cNvSpPr>
          <p:nvPr/>
        </p:nvSpPr>
        <p:spPr bwMode="auto">
          <a:xfrm>
            <a:off x="467545" y="3284984"/>
            <a:ext cx="7920880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/>
              <a:t>The above equations are derived from </a:t>
            </a:r>
            <a:r>
              <a:rPr lang="en-US" altLang="ja-JP" sz="2800" b="0" dirty="0"/>
              <a:t>e1 [e2] = *(e1 + e2)  (syntax sugar) and &amp;(*e) = e (and the associativity of the operator +). </a:t>
            </a:r>
          </a:p>
          <a:p>
            <a:r>
              <a:rPr lang="en-US" altLang="ja-JP" sz="2800" b="0" dirty="0"/>
              <a:t>(1) LHS 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)) + j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(1) RHS 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j))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(2) LHS 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j)) + k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  <a:p>
            <a:r>
              <a:rPr lang="en-US" altLang="ja-JP" sz="2800" b="0" dirty="0"/>
              <a:t>(2) RHS 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k))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200</Words>
  <Application>Microsoft Macintosh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新しいプレゼンテーション</vt:lpstr>
      <vt:lpstr>Foundations for  programming languages  8: Types Supplemental material</vt:lpstr>
      <vt:lpstr>Just for reference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篠埜　功</cp:lastModifiedBy>
  <cp:revision>426</cp:revision>
  <dcterms:created xsi:type="dcterms:W3CDTF">2006-11-28T12:30:10Z</dcterms:created>
  <dcterms:modified xsi:type="dcterms:W3CDTF">2021-09-29T06:09:24Z</dcterms:modified>
</cp:coreProperties>
</file>