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209040"/>
            <a:ext cx="7992888" cy="276352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11: Logic programming</a:t>
            </a:r>
            <a:br>
              <a:rPr lang="en-US" altLang="ja-JP" sz="3600" dirty="0"/>
            </a:br>
            <a:r>
              <a:rPr lang="en-US" altLang="ja-JP" sz="3600" dirty="0"/>
              <a:t>Supplemental material</a:t>
            </a:r>
            <a:br>
              <a:rPr lang="en-US" altLang="ja-JP" sz="3600" dirty="0"/>
            </a:br>
            <a:r>
              <a:rPr lang="en-US" altLang="ja-JP" sz="3600" dirty="0"/>
              <a:t>Definition of prefix and suffix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4514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1" cy="735886"/>
          </a:xfrm>
        </p:spPr>
        <p:txBody>
          <a:bodyPr>
            <a:normAutofit/>
          </a:bodyPr>
          <a:lstStyle/>
          <a:p>
            <a:r>
              <a:rPr lang="en-US" altLang="ja-JP" dirty="0"/>
              <a:t>prefix and suffix are defined as follows.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336087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prefix(X,Y) :- append(X,Z,Y).</a:t>
            </a:r>
          </a:p>
          <a:p>
            <a:r>
              <a:rPr kumimoji="1" lang="en-US" altLang="ja-JP" sz="2800" dirty="0"/>
              <a:t> suffix(X,Y) :- append(Z,X,Y).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/>
              <a:t>refix</a:t>
            </a:r>
            <a:r>
              <a:rPr kumimoji="1" lang="ja-JP" altLang="en-US" sz="2800" dirty="0"/>
              <a:t>（</a:t>
            </a:r>
            <a:r>
              <a:rPr kumimoji="1" lang="en-US" altLang="ja-JP" sz="2800" dirty="0"/>
              <a:t>X,Y) </a:t>
            </a:r>
            <a:r>
              <a:rPr lang="en-US" altLang="ja-JP" sz="2800" dirty="0"/>
              <a:t>means that the list </a:t>
            </a:r>
            <a:r>
              <a:rPr kumimoji="1" lang="en-US" altLang="ja-JP" sz="2800" dirty="0"/>
              <a:t>X</a:t>
            </a:r>
            <a:r>
              <a:rPr lang="en-US" altLang="ja-JP" sz="2800" dirty="0"/>
              <a:t> is a prefix of the list Y and suffix(X,Y) means that the list X is a suffix of the list Y.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Examples of prefix</a:t>
            </a:r>
            <a:r>
              <a:rPr lang="en-US" altLang="ja-JP" dirty="0"/>
              <a:t> and</a:t>
            </a:r>
            <a:r>
              <a:rPr kumimoji="1" lang="en-US" altLang="ja-JP" dirty="0"/>
              <a:t> suffix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prefix and suffix</a:t>
            </a:r>
            <a:r>
              <a:rPr lang="en-US" altLang="ja-JP" sz="2800" dirty="0"/>
              <a:t> are built-in predicates of GNU Prolog as well as </a:t>
            </a:r>
            <a:r>
              <a:rPr kumimoji="1" lang="en-US" altLang="ja-JP" sz="2800" dirty="0"/>
              <a:t>append, so they can be used without entering the definition of them. </a:t>
            </a:r>
            <a:endParaRPr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/>
              <a:t>(</a:t>
            </a:r>
            <a:r>
              <a:rPr lang="en-US" altLang="ja-JP" sz="2800" dirty="0"/>
              <a:t>ex.)</a:t>
            </a:r>
            <a:endParaRPr lang="it-IT" altLang="ja-JP" sz="2800" dirty="0"/>
          </a:p>
          <a:p>
            <a:r>
              <a:rPr lang="it-IT" altLang="ja-JP" sz="2800" i="1" dirty="0"/>
              <a:t>?-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806" y="318379"/>
            <a:ext cx="1799388" cy="1209236"/>
          </a:xfrm>
        </p:spPr>
        <p:txBody>
          <a:bodyPr>
            <a:normAutofit fontScale="90000"/>
          </a:bodyPr>
          <a:lstStyle/>
          <a:p>
            <a:r>
              <a:rPr kumimoji="1" lang="en-US" altLang="ja-JP" sz="3200" dirty="0"/>
              <a:t>(Ex.)</a:t>
            </a:r>
            <a:br>
              <a:rPr kumimoji="1" lang="en-US" altLang="ja-JP" sz="3200" dirty="0"/>
            </a:br>
            <a:r>
              <a:rPr lang="en-US" altLang="ja-JP" sz="3200" dirty="0"/>
              <a:t>(just for reference)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s</a:t>
            </a:r>
            <a:r>
              <a:rPr kumimoji="1" lang="en-US" altLang="ja-JP" sz="2800" dirty="0"/>
              <a:t>uffix([b],L), prefix(L,[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append</a:t>
            </a:r>
            <a:r>
              <a:rPr kumimoji="1" lang="en-US" altLang="ja-JP" sz="2800" dirty="0"/>
              <a:t>(_1,[b],L), prefix(L,[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prefix([b],[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append([b],_2,[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append</a:t>
            </a:r>
            <a:r>
              <a:rPr kumimoji="1" lang="en-US" altLang="ja-JP" sz="2800" dirty="0"/>
              <a:t>(_4, [b], _5),</a:t>
            </a:r>
          </a:p>
          <a:p>
            <a:r>
              <a:rPr kumimoji="1" lang="en-US" altLang="ja-JP" sz="2800" dirty="0"/>
              <a:t>        prefix([_3|_5],[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prefix([_3,b],[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append</a:t>
            </a:r>
            <a:r>
              <a:rPr kumimoji="1" lang="en-US" altLang="ja-JP" sz="2800" dirty="0"/>
              <a:t>([_3,b],_6,[</a:t>
            </a:r>
            <a:r>
              <a:rPr kumimoji="1" lang="en-US" altLang="ja-JP" sz="2800" dirty="0" err="1"/>
              <a:t>a,b,c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append</a:t>
            </a:r>
            <a:r>
              <a:rPr kumimoji="1" lang="en-US" altLang="ja-JP" sz="2800" dirty="0"/>
              <a:t>([b],_6,[</a:t>
            </a:r>
            <a:r>
              <a:rPr kumimoji="1" lang="en-US" altLang="ja-JP" sz="2800" dirty="0" err="1"/>
              <a:t>b,c</a:t>
            </a:r>
            <a:r>
              <a:rPr kumimoji="1" lang="en-US" altLang="ja-JP" sz="2800" dirty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append</a:t>
            </a:r>
            <a:r>
              <a:rPr kumimoji="1" lang="en-US" altLang="ja-JP" sz="2800" dirty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i="1" dirty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4946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379</Words>
  <Application>Microsoft Macintosh PowerPoint</Application>
  <PresentationFormat>画面に合わせる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ホワイト</vt:lpstr>
      <vt:lpstr>Foundations for programming languages  11: Logic programming Supplemental material Definition of prefix and suffix</vt:lpstr>
      <vt:lpstr>Prefix, suffix</vt:lpstr>
      <vt:lpstr>Examples of prefix and suffix</vt:lpstr>
      <vt:lpstr>(Ex.) (just for reference)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篠埜　功</cp:lastModifiedBy>
  <cp:revision>239</cp:revision>
  <cp:lastPrinted>2012-12-13T09:07:34Z</cp:lastPrinted>
  <dcterms:created xsi:type="dcterms:W3CDTF">2012-11-30T04:37:30Z</dcterms:created>
  <dcterms:modified xsi:type="dcterms:W3CDTF">2021-09-29T06:10:40Z</dcterms:modified>
</cp:coreProperties>
</file>