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8" r:id="rId3"/>
    <p:sldId id="278" r:id="rId4"/>
    <p:sldId id="282" r:id="rId5"/>
    <p:sldId id="28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E7F76-DC80-43F1-AC05-9E316CF2EFB5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Foundations for </a:t>
            </a:r>
            <a:br>
              <a:rPr lang="en-US" altLang="ja-JP" dirty="0"/>
            </a:br>
            <a:r>
              <a:rPr lang="en-US" altLang="ja-JP" dirty="0"/>
              <a:t>programming languages</a:t>
            </a:r>
            <a:br>
              <a:rPr lang="en-US" altLang="ja-JP" dirty="0"/>
            </a:br>
            <a:r>
              <a:rPr lang="en-US" altLang="ja-JP" dirty="0"/>
              <a:t>1 --- Supplement</a:t>
            </a:r>
            <a:endParaRPr kumimoji="1" lang="ja-JP" altLang="en-US" dirty="0"/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en-US" altLang="ja-JP" dirty="0"/>
              <a:t>Programming Languages Concepts &amp; Constructs</a:t>
            </a:r>
          </a:p>
          <a:p>
            <a:pPr>
              <a:buNone/>
            </a:pPr>
            <a:r>
              <a:rPr lang="en-US" altLang="ja-JP" dirty="0"/>
              <a:t>2</a:t>
            </a:r>
            <a:r>
              <a:rPr lang="en-US" altLang="ja-JP" baseline="30000" dirty="0"/>
              <a:t>nd</a:t>
            </a:r>
            <a:r>
              <a:rPr lang="en-US" altLang="ja-JP" dirty="0"/>
              <a:t> edition,</a:t>
            </a:r>
            <a:r>
              <a:rPr lang="ja-JP" altLang="en-US" dirty="0"/>
              <a:t> </a:t>
            </a:r>
            <a:r>
              <a:rPr lang="en-US" altLang="ja-JP" dirty="0"/>
              <a:t>Ravi </a:t>
            </a:r>
            <a:r>
              <a:rPr lang="en-US" altLang="ja-JP" dirty="0" err="1"/>
              <a:t>Sethi</a:t>
            </a:r>
            <a:r>
              <a:rPr lang="en-US" altLang="ja-JP" dirty="0"/>
              <a:t>, </a:t>
            </a:r>
            <a:r>
              <a:rPr kumimoji="1" lang="en-US" altLang="ja-JP" dirty="0"/>
              <a:t>Addison-Wesley, 1996.</a:t>
            </a:r>
          </a:p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r>
              <a:rPr lang="en-US" altLang="ja-JP" dirty="0"/>
              <a:t>Concepts in Programming Languages, </a:t>
            </a:r>
          </a:p>
          <a:p>
            <a:pPr>
              <a:buNone/>
            </a:pPr>
            <a:r>
              <a:rPr lang="en-US" altLang="ja-JP" dirty="0"/>
              <a:t>John C. Mitchell, Cambridge University Press, 2001.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Supplement 1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The definition of syntax of the Little Quilt language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/>
              <a:t> allows e1 and e2 to have different height in sew</a:t>
            </a:r>
            <a:r>
              <a:rPr lang="ja-JP" altLang="en-US" sz="2800" dirty="0"/>
              <a:t> </a:t>
            </a:r>
            <a:r>
              <a:rPr lang="en-US" altLang="ja-JP" sz="2800" dirty="0"/>
              <a:t>(e1,e2).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/>
              <a:t> </a:t>
            </a:r>
            <a:r>
              <a:rPr lang="en-US" altLang="ja-JP" sz="2800" dirty="0"/>
              <a:t>allows the use of undefined variables.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/>
              <a:t> allows the mismatch between the number of actual arguments and formal parameters in function applications.</a:t>
            </a:r>
          </a:p>
          <a:p>
            <a:pPr lvl="1">
              <a:buFont typeface="Arial" pitchFamily="34" charset="0"/>
              <a:buChar char="•"/>
            </a:pPr>
            <a:endParaRPr lang="en-US" altLang="ja-JP" sz="2800" dirty="0"/>
          </a:p>
          <a:p>
            <a:r>
              <a:rPr lang="en-US" altLang="ja-JP" sz="2800" dirty="0"/>
              <a:t>This kind of things are not checked in syntax analysis. Instead, they are checked in some phase after the parsing or in runtime. </a:t>
            </a:r>
            <a:endParaRPr kumimoji="1" lang="en-US" altLang="ja-JP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Supplement 2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The built-in function of the language Little Quilt is </a:t>
            </a:r>
            <a:r>
              <a:rPr lang="en-US" altLang="ja-JP" sz="2800" i="1" dirty="0"/>
              <a:t>prefix</a:t>
            </a:r>
            <a:r>
              <a:rPr lang="en-US" altLang="ja-JP" sz="2800" dirty="0"/>
              <a:t>,  while some other constructs may be </a:t>
            </a:r>
            <a:r>
              <a:rPr lang="en-US" altLang="ja-JP" sz="2800" i="1" dirty="0"/>
              <a:t>infix</a:t>
            </a:r>
            <a:r>
              <a:rPr lang="en-US" altLang="ja-JP" sz="2800" dirty="0"/>
              <a:t>,</a:t>
            </a:r>
            <a:r>
              <a:rPr lang="en-US" altLang="ja-JP" sz="2800" i="1" dirty="0"/>
              <a:t> </a:t>
            </a:r>
            <a:r>
              <a:rPr lang="en-US" altLang="ja-JP" sz="2800" dirty="0"/>
              <a:t>as is often the case with arithmetic operators like + in 1+2.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Grammar classification by </a:t>
            </a:r>
            <a:br>
              <a:rPr lang="en-US" altLang="ja-JP" dirty="0"/>
            </a:br>
            <a:r>
              <a:rPr lang="en-US" altLang="ja-JP" dirty="0"/>
              <a:t>Noam Chomsky</a:t>
            </a:r>
            <a:endParaRPr lang="ja-JP" altLang="en-US" dirty="0"/>
          </a:p>
        </p:txBody>
      </p:sp>
      <p:sp>
        <p:nvSpPr>
          <p:cNvPr id="26627" name="テキスト ボックス 2"/>
          <p:cNvSpPr txBox="1">
            <a:spLocks noChangeArrowheads="1"/>
          </p:cNvSpPr>
          <p:nvPr/>
        </p:nvSpPr>
        <p:spPr bwMode="auto">
          <a:xfrm>
            <a:off x="539552" y="2276872"/>
            <a:ext cx="860444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  Type 0: grammars with no restriction</a:t>
            </a:r>
          </a:p>
          <a:p>
            <a:pPr lvl="1"/>
            <a:r>
              <a:rPr lang="en-US" altLang="ja-JP" sz="2800" dirty="0"/>
              <a:t> These generate any language that can be recognized</a:t>
            </a:r>
          </a:p>
          <a:p>
            <a:pPr lvl="1"/>
            <a:r>
              <a:rPr lang="en-US" altLang="ja-JP" sz="2800" dirty="0"/>
              <a:t> by a Turing machine.</a:t>
            </a:r>
          </a:p>
          <a:p>
            <a:r>
              <a:rPr lang="en-US" altLang="ja-JP" sz="2800" dirty="0"/>
              <a:t>  Type 1: context sensitive grammars</a:t>
            </a:r>
          </a:p>
          <a:p>
            <a:r>
              <a:rPr lang="en-US" altLang="ja-JP" sz="2800" dirty="0"/>
              <a:t>  Type 2: context free grammars</a:t>
            </a:r>
          </a:p>
          <a:p>
            <a:r>
              <a:rPr lang="en-US" altLang="ja-JP" sz="2800" dirty="0"/>
              <a:t>  Type 3: regular grammars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32354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754</TotalTime>
  <Words>213</Words>
  <Application>Microsoft Macintosh PowerPoint</Application>
  <PresentationFormat>画面に合わせる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テーマ</vt:lpstr>
      <vt:lpstr>Foundations for  programming languages 1 --- Supplement</vt:lpstr>
      <vt:lpstr>References</vt:lpstr>
      <vt:lpstr>Supplement 1</vt:lpstr>
      <vt:lpstr>Supplement 2</vt:lpstr>
      <vt:lpstr>Grammar classification by  Noam Chomsky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篠埜　功</cp:lastModifiedBy>
  <cp:revision>381</cp:revision>
  <dcterms:created xsi:type="dcterms:W3CDTF">2009-09-11T09:19:03Z</dcterms:created>
  <dcterms:modified xsi:type="dcterms:W3CDTF">2021-09-29T04:19:37Z</dcterms:modified>
</cp:coreProperties>
</file>